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0"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6858000" cx="12192000"/>
  <p:notesSz cx="6858000" cy="9144000"/>
  <p:embeddedFontLst>
    <p:embeddedFont>
      <p:font typeface="Roboto"/>
      <p:regular r:id="rId53"/>
      <p:bold r:id="rId54"/>
      <p:italic r:id="rId55"/>
      <p:boldItalic r:id="rId56"/>
    </p:embeddedFont>
    <p:embeddedFont>
      <p:font typeface="Open Sans SemiBold"/>
      <p:regular r:id="rId57"/>
      <p:bold r:id="rId58"/>
      <p:italic r:id="rId59"/>
      <p:boldItalic r:id="rId60"/>
    </p:embeddedFont>
    <p:embeddedFont>
      <p:font typeface="Open Sans ExtraBold"/>
      <p:bold r:id="rId61"/>
      <p:boldItalic r:id="rId62"/>
    </p:embeddedFont>
    <p:embeddedFont>
      <p:font typeface="Roboto Light"/>
      <p:regular r:id="rId63"/>
      <p:bold r:id="rId64"/>
      <p:italic r:id="rId65"/>
      <p:boldItalic r:id="rId66"/>
    </p:embeddedFont>
    <p:embeddedFont>
      <p:font typeface="Gill Sans"/>
      <p:regular r:id="rId67"/>
      <p:bold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3" roundtripDataSignature="AMtx7mjVd+//RcBwPs+COM7TjUAjnIjqo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customschemas.google.com/relationships/presentationmetadata" Target="metadata"/><Relationship Id="rId72" Type="http://schemas.openxmlformats.org/officeDocument/2006/relationships/font" Target="fonts/OpenSans-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ExtraBold-boldItalic.fntdata"/><Relationship Id="rId61" Type="http://schemas.openxmlformats.org/officeDocument/2006/relationships/font" Target="fonts/OpenSansExtraBold-bold.fntdata"/><Relationship Id="rId20" Type="http://schemas.openxmlformats.org/officeDocument/2006/relationships/slide" Target="slides/slide13.xml"/><Relationship Id="rId64" Type="http://schemas.openxmlformats.org/officeDocument/2006/relationships/font" Target="fonts/RobotoLight-bold.fntdata"/><Relationship Id="rId63" Type="http://schemas.openxmlformats.org/officeDocument/2006/relationships/font" Target="fonts/RobotoLight-regular.fntdata"/><Relationship Id="rId22" Type="http://schemas.openxmlformats.org/officeDocument/2006/relationships/slide" Target="slides/slide15.xml"/><Relationship Id="rId66" Type="http://schemas.openxmlformats.org/officeDocument/2006/relationships/font" Target="fonts/RobotoLight-boldItalic.fntdata"/><Relationship Id="rId21" Type="http://schemas.openxmlformats.org/officeDocument/2006/relationships/slide" Target="slides/slide14.xml"/><Relationship Id="rId65" Type="http://schemas.openxmlformats.org/officeDocument/2006/relationships/font" Target="fonts/RobotoLight-italic.fntdata"/><Relationship Id="rId24" Type="http://schemas.openxmlformats.org/officeDocument/2006/relationships/slide" Target="slides/slide17.xml"/><Relationship Id="rId68" Type="http://schemas.openxmlformats.org/officeDocument/2006/relationships/font" Target="fonts/GillSans-bold.fntdata"/><Relationship Id="rId23" Type="http://schemas.openxmlformats.org/officeDocument/2006/relationships/slide" Target="slides/slide16.xml"/><Relationship Id="rId67" Type="http://schemas.openxmlformats.org/officeDocument/2006/relationships/font" Target="fonts/GillSans-regular.fntdata"/><Relationship Id="rId60" Type="http://schemas.openxmlformats.org/officeDocument/2006/relationships/font" Target="fonts/OpenSansSemiBold-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penSans-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oboto-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italic.fntdata"/><Relationship Id="rId10" Type="http://schemas.openxmlformats.org/officeDocument/2006/relationships/slide" Target="slides/slide3.xml"/><Relationship Id="rId54" Type="http://schemas.openxmlformats.org/officeDocument/2006/relationships/font" Target="fonts/Roboto-bold.fntdata"/><Relationship Id="rId13" Type="http://schemas.openxmlformats.org/officeDocument/2006/relationships/slide" Target="slides/slide6.xml"/><Relationship Id="rId57" Type="http://schemas.openxmlformats.org/officeDocument/2006/relationships/font" Target="fonts/OpenSansSemiBold-regular.fntdata"/><Relationship Id="rId12" Type="http://schemas.openxmlformats.org/officeDocument/2006/relationships/slide" Target="slides/slide5.xml"/><Relationship Id="rId56"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font" Target="fonts/OpenSansSemiBold-italic.fntdata"/><Relationship Id="rId14" Type="http://schemas.openxmlformats.org/officeDocument/2006/relationships/slide" Target="slides/slide7.xml"/><Relationship Id="rId58" Type="http://schemas.openxmlformats.org/officeDocument/2006/relationships/font" Target="fonts/OpenSansSemiBo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9-18T18:12:01.568">
    <p:pos x="6000" y="0"/>
    <p:text>@yortiz@linuxfoundation.org @davidmorin@davidmorin.com Now that we are past OSD - This slide either needs to (a) be broken up into separate projects/WGs or (b) repositioned as a slide that speaks to the overall AI investments in ASWF.</p:text>
    <p:extLst>
      <p:ext uri="{C676402C-5697-4E1C-873F-D02D1690AC5C}">
        <p15:threadingInfo timeZoneBias="0"/>
      </p:ext>
      <p:ext uri="http://customooxmlschemas.google.com/">
        <go:slidesCustomData xmlns:go="http://customooxmlschemas.google.com/" commentPostId="AAABrSn0FT4"/>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9-18T18:10:46.091">
    <p:pos x="6000" y="0"/>
    <p:text>@yortiz@linuxfoundation.org - first off - sooo much better!!
Second - could maybe we put one sentence description of each group underneath, with a link of where to go to learn more?
Thanks!</p:text>
    <p:extLst>
      <p:ext uri="{C676402C-5697-4E1C-873F-D02D1690AC5C}">
        <p15:threadingInfo timeZoneBias="0"/>
      </p:ext>
      <p:ext uri="http://customooxmlschemas.google.com/">
        <go:slidesCustomData xmlns:go="http://customooxmlschemas.google.com/" commentPostId="AAABrSn0FT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529" name="Google Shape;52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537" name="Google Shape;53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774538861f_0_404: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3774538861f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706" name="Google Shape;706;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721" name="Google Shape;721;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730" name="Google Shape;730;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738" name="Google Shape;738;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4" name="Google Shape;76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770" name="Google Shape;770;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777" name="Google Shape;777;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725d63969d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725d63969d_2_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884" name="Google Shape;884;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897" name="Google Shape;897;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10" name="Google Shape;910;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1" name="Google Shape;921;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31" name="Google Shape;931;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42" name="Google Shape;942;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3" name="Google Shape;953;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4" name="Google Shape;954;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4" name="Google Shape;964;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6" name="Google Shape;976;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774538861f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3774538861f_0_1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g3774538861f_0_12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3774538861f_0_1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3774538861f_0_1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g3774538861f_0_12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2" name="Google Shape;1082;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774538861f_0_12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3" name="Google Shape;1093;g3774538861f_0_1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4" name="Google Shape;110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1" name="Google Shape;111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7" name="Google Shape;111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350" name="Google Shape;35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516" name="Google Shape;5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4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jpg"/><Relationship Id="rId3" Type="http://schemas.openxmlformats.org/officeDocument/2006/relationships/image" Target="../media/image47.png"/><Relationship Id="rId4" Type="http://schemas.openxmlformats.org/officeDocument/2006/relationships/image" Target="../media/image5.png"/><Relationship Id="rId5" Type="http://schemas.openxmlformats.org/officeDocument/2006/relationships/image" Target="../media/image6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47.png"/><Relationship Id="rId4" Type="http://schemas.openxmlformats.org/officeDocument/2006/relationships/image" Target="../media/image5.png"/><Relationship Id="rId5" Type="http://schemas.openxmlformats.org/officeDocument/2006/relationships/image" Target="../media/image6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jpg"/><Relationship Id="rId3" Type="http://schemas.openxmlformats.org/officeDocument/2006/relationships/image" Target="../media/image47.png"/><Relationship Id="rId4" Type="http://schemas.openxmlformats.org/officeDocument/2006/relationships/image" Target="../media/image5.png"/><Relationship Id="rId5" Type="http://schemas.openxmlformats.org/officeDocument/2006/relationships/image" Target="../media/image6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jpg"/><Relationship Id="rId3" Type="http://schemas.openxmlformats.org/officeDocument/2006/relationships/image" Target="../media/image5.png"/><Relationship Id="rId4" Type="http://schemas.openxmlformats.org/officeDocument/2006/relationships/image" Target="../media/image73.png"/><Relationship Id="rId5" Type="http://schemas.openxmlformats.org/officeDocument/2006/relationships/image" Target="../media/image6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jpg"/><Relationship Id="rId3" Type="http://schemas.openxmlformats.org/officeDocument/2006/relationships/image" Target="../media/image5.png"/><Relationship Id="rId4" Type="http://schemas.openxmlformats.org/officeDocument/2006/relationships/image" Target="../media/image62.png"/><Relationship Id="rId5" Type="http://schemas.openxmlformats.org/officeDocument/2006/relationships/image" Target="../media/image6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jpg"/><Relationship Id="rId3" Type="http://schemas.openxmlformats.org/officeDocument/2006/relationships/image" Target="../media/image5.png"/><Relationship Id="rId4" Type="http://schemas.openxmlformats.org/officeDocument/2006/relationships/image" Target="../media/image6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jpg"/><Relationship Id="rId3" Type="http://schemas.openxmlformats.org/officeDocument/2006/relationships/image" Target="../media/image5.png"/><Relationship Id="rId4" Type="http://schemas.openxmlformats.org/officeDocument/2006/relationships/image" Target="../media/image62.png"/><Relationship Id="rId5" Type="http://schemas.openxmlformats.org/officeDocument/2006/relationships/image" Target="../media/image6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53.png"/><Relationship Id="rId4" Type="http://schemas.openxmlformats.org/officeDocument/2006/relationships/image" Target="../media/image62.png"/><Relationship Id="rId5" Type="http://schemas.openxmlformats.org/officeDocument/2006/relationships/image" Target="../media/image5.png"/><Relationship Id="rId6" Type="http://schemas.openxmlformats.org/officeDocument/2006/relationships/image" Target="../media/image6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jpg"/><Relationship Id="rId3" Type="http://schemas.openxmlformats.org/officeDocument/2006/relationships/image" Target="../media/image47.png"/><Relationship Id="rId4" Type="http://schemas.openxmlformats.org/officeDocument/2006/relationships/image" Target="../media/image5.png"/><Relationship Id="rId5" Type="http://schemas.openxmlformats.org/officeDocument/2006/relationships/image" Target="../media/image6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5.png"/><Relationship Id="rId6" Type="http://schemas.openxmlformats.org/officeDocument/2006/relationships/image" Target="../media/image65.png"/><Relationship Id="rId7" Type="http://schemas.openxmlformats.org/officeDocument/2006/relationships/image" Target="../media/image7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53.png"/><Relationship Id="rId4" Type="http://schemas.openxmlformats.org/officeDocument/2006/relationships/image" Target="../media/image5.png"/><Relationship Id="rId5" Type="http://schemas.openxmlformats.org/officeDocument/2006/relationships/image" Target="../media/image62.png"/><Relationship Id="rId6" Type="http://schemas.openxmlformats.org/officeDocument/2006/relationships/image" Target="../media/image6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53.png"/><Relationship Id="rId4" Type="http://schemas.openxmlformats.org/officeDocument/2006/relationships/image" Target="../media/image5.png"/><Relationship Id="rId5" Type="http://schemas.openxmlformats.org/officeDocument/2006/relationships/image" Target="../media/image62.png"/><Relationship Id="rId6" Type="http://schemas.openxmlformats.org/officeDocument/2006/relationships/image" Target="../media/image6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jpg"/><Relationship Id="rId3" Type="http://schemas.openxmlformats.org/officeDocument/2006/relationships/image" Target="../media/image47.png"/><Relationship Id="rId4" Type="http://schemas.openxmlformats.org/officeDocument/2006/relationships/image" Target="../media/image5.png"/><Relationship Id="rId5" Type="http://schemas.openxmlformats.org/officeDocument/2006/relationships/image" Target="../media/image7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5.png"/><Relationship Id="rId6" Type="http://schemas.openxmlformats.org/officeDocument/2006/relationships/image" Target="../media/image6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5.png"/><Relationship Id="rId4" Type="http://schemas.openxmlformats.org/officeDocument/2006/relationships/image" Target="../media/image6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53.png"/><Relationship Id="rId4" Type="http://schemas.openxmlformats.org/officeDocument/2006/relationships/image" Target="../media/image5.png"/><Relationship Id="rId5" Type="http://schemas.openxmlformats.org/officeDocument/2006/relationships/image" Target="../media/image62.png"/><Relationship Id="rId6" Type="http://schemas.openxmlformats.org/officeDocument/2006/relationships/image" Target="../media/image6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3.png"/><Relationship Id="rId4" Type="http://schemas.openxmlformats.org/officeDocument/2006/relationships/image" Target="../media/image5.png"/><Relationship Id="rId5" Type="http://schemas.openxmlformats.org/officeDocument/2006/relationships/image" Target="../media/image62.png"/><Relationship Id="rId6" Type="http://schemas.openxmlformats.org/officeDocument/2006/relationships/image" Target="../media/image6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3.png"/><Relationship Id="rId4" Type="http://schemas.openxmlformats.org/officeDocument/2006/relationships/image" Target="../media/image5.png"/><Relationship Id="rId5" Type="http://schemas.openxmlformats.org/officeDocument/2006/relationships/image" Target="../media/image62.png"/><Relationship Id="rId6" Type="http://schemas.openxmlformats.org/officeDocument/2006/relationships/image" Target="../media/image6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0.png"/><Relationship Id="rId3" Type="http://schemas.openxmlformats.org/officeDocument/2006/relationships/image" Target="../media/image9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92.png"/><Relationship Id="rId4" Type="http://schemas.openxmlformats.org/officeDocument/2006/relationships/image" Target="../media/image5.png"/><Relationship Id="rId5" Type="http://schemas.openxmlformats.org/officeDocument/2006/relationships/image" Target="../media/image6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g3774538861f_0_8"/>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95" name="Google Shape;95;g3774538861f_0_8"/>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96" name="Google Shape;96;g3774538861f_0_8"/>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g3774538861f_0_12"/>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99" name="Google Shape;99;g3774538861f_0_12"/>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00" name="Google Shape;100;g3774538861f_0_12"/>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01" name="Google Shape;101;g3774538861f_0_12"/>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02" name="Google Shape;102;g3774538861f_0_12"/>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g3774538861f_0_1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05" name="Google Shape;105;g3774538861f_0_1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06" name="Google Shape;106;g3774538861f_0_1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7" name="Google Shape;107;g3774538861f_0_18"/>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g3774538861f_0_23"/>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110" name="Google Shape;110;g3774538861f_0_23"/>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11" name="Google Shape;111;g3774538861f_0_2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2" name="Google Shape;112;g3774538861f_0_2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g3774538861f_0_2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15" name="Google Shape;115;g3774538861f_0_28"/>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116" name="Google Shape;116;g3774538861f_0_28"/>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17" name="Google Shape;117;g3774538861f_0_2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g3774538861f_0_33"/>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120" name="Google Shape;120;g3774538861f_0_33"/>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21" name="Google Shape;121;g3774538861f_0_3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2" name="Google Shape;122;g3774538861f_0_3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3774538861f_0_3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5" name="Google Shape;125;g3774538861f_0_3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g3774538861f_0_41"/>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8" name="Google Shape;128;g3774538861f_0_41"/>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9" name="Google Shape;129;g3774538861f_0_41"/>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g3774538861f_0_4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2" name="Google Shape;132;g3774538861f_0_4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g3774538861f_0_48"/>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5" name="Google Shape;135;g3774538861f_0_48"/>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136" name="Google Shape;136;g3774538861f_0_4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37" name="Shape 137"/>
        <p:cNvGrpSpPr/>
        <p:nvPr/>
      </p:nvGrpSpPr>
      <p:grpSpPr>
        <a:xfrm>
          <a:off x="0" y="0"/>
          <a:ext cx="0" cy="0"/>
          <a:chOff x="0" y="0"/>
          <a:chExt cx="0" cy="0"/>
        </a:xfrm>
      </p:grpSpPr>
      <p:pic>
        <p:nvPicPr>
          <p:cNvPr descr="A black and white text&#10;&#10;Description automatically generated" id="138" name="Google Shape;138;g3774538861f_0_52"/>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39" name="Google Shape;139;g3774538861f_0_52"/>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0" name="Google Shape;140;g3774538861f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descr="A black and white text&#10;&#10;Description automatically generated" id="142" name="Google Shape;142;g3774538861f_0_56"/>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43" name="Google Shape;143;g3774538861f_0_56"/>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4" name="Google Shape;144;g3774538861f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descr="A black and white text&#10;&#10;Description automatically generated" id="146" name="Google Shape;146;g3774538861f_0_6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47" name="Google Shape;147;g3774538861f_0_6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8" name="Google Shape;148;g3774538861f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49" name="Shape 149"/>
        <p:cNvGrpSpPr/>
        <p:nvPr/>
      </p:nvGrpSpPr>
      <p:grpSpPr>
        <a:xfrm>
          <a:off x="0" y="0"/>
          <a:ext cx="0" cy="0"/>
          <a:chOff x="0" y="0"/>
          <a:chExt cx="0" cy="0"/>
        </a:xfrm>
      </p:grpSpPr>
      <p:pic>
        <p:nvPicPr>
          <p:cNvPr descr="A black and white text&#10;&#10;Description automatically generated" id="150" name="Google Shape;150;g3774538861f_0_64"/>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1" name="Google Shape;151;g3774538861f_0_6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2" name="Google Shape;152;g3774538861f_0_6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descr="A black and white text&#10;&#10;Description automatically generated" id="154" name="Google Shape;154;g3774538861f_0_68"/>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5" name="Google Shape;155;g3774538861f_0_68"/>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57" name="Shape 15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8" name="Shape 158"/>
        <p:cNvGrpSpPr/>
        <p:nvPr/>
      </p:nvGrpSpPr>
      <p:grpSpPr>
        <a:xfrm>
          <a:off x="0" y="0"/>
          <a:ext cx="0" cy="0"/>
          <a:chOff x="0" y="0"/>
          <a:chExt cx="0" cy="0"/>
        </a:xfrm>
      </p:grpSpPr>
      <p:pic>
        <p:nvPicPr>
          <p:cNvPr id="159" name="Google Shape;159;g3774538861f_0_73"/>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60" name="Google Shape;160;g3774538861f_0_73"/>
          <p:cNvSpPr/>
          <p:nvPr>
            <p:ph idx="2" type="pic"/>
          </p:nvPr>
        </p:nvSpPr>
        <p:spPr>
          <a:xfrm>
            <a:off x="1521675" y="3638050"/>
            <a:ext cx="2112300" cy="2112300"/>
          </a:xfrm>
          <a:prstGeom prst="rect">
            <a:avLst/>
          </a:prstGeom>
          <a:noFill/>
          <a:ln>
            <a:noFill/>
          </a:ln>
        </p:spPr>
      </p:sp>
      <p:sp>
        <p:nvSpPr>
          <p:cNvPr id="161" name="Google Shape;161;g3774538861f_0_7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62" name="Google Shape;162;g3774538861f_0_7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g3774538861f_0_78"/>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3200"/>
              <a:buNone/>
              <a:defRPr b="1" i="0" sz="3200" u="none" cap="none" strike="noStrike">
                <a:solidFill>
                  <a:schemeClr val="lt1"/>
                </a:solidFill>
              </a:defRPr>
            </a:lvl1pPr>
            <a:lvl2pPr indent="0" lvl="1" rtl="0">
              <a:spcBef>
                <a:spcPts val="0"/>
              </a:spcBef>
              <a:spcAft>
                <a:spcPts val="0"/>
              </a:spcAft>
              <a:buSzPts val="3200"/>
              <a:buFont typeface="Arial"/>
              <a:buNone/>
              <a:defRPr sz="3200">
                <a:latin typeface="Arial"/>
                <a:ea typeface="Arial"/>
                <a:cs typeface="Arial"/>
                <a:sym typeface="Arial"/>
              </a:defRPr>
            </a:lvl2pPr>
            <a:lvl3pPr indent="0" lvl="2" rtl="0">
              <a:spcBef>
                <a:spcPts val="0"/>
              </a:spcBef>
              <a:spcAft>
                <a:spcPts val="0"/>
              </a:spcAft>
              <a:buSzPts val="3200"/>
              <a:buFont typeface="Arial"/>
              <a:buNone/>
              <a:defRPr sz="3200">
                <a:latin typeface="Arial"/>
                <a:ea typeface="Arial"/>
                <a:cs typeface="Arial"/>
                <a:sym typeface="Arial"/>
              </a:defRPr>
            </a:lvl3pPr>
            <a:lvl4pPr indent="0" lvl="3" rtl="0">
              <a:spcBef>
                <a:spcPts val="0"/>
              </a:spcBef>
              <a:spcAft>
                <a:spcPts val="0"/>
              </a:spcAft>
              <a:buSzPts val="3200"/>
              <a:buFont typeface="Arial"/>
              <a:buNone/>
              <a:defRPr sz="3200">
                <a:latin typeface="Arial"/>
                <a:ea typeface="Arial"/>
                <a:cs typeface="Arial"/>
                <a:sym typeface="Arial"/>
              </a:defRPr>
            </a:lvl4pPr>
            <a:lvl5pPr indent="0" lvl="4" rtl="0">
              <a:spcBef>
                <a:spcPts val="0"/>
              </a:spcBef>
              <a:spcAft>
                <a:spcPts val="0"/>
              </a:spcAft>
              <a:buSzPts val="3200"/>
              <a:buFont typeface="Arial"/>
              <a:buNone/>
              <a:defRPr sz="3200">
                <a:latin typeface="Arial"/>
                <a:ea typeface="Arial"/>
                <a:cs typeface="Arial"/>
                <a:sym typeface="Arial"/>
              </a:defRPr>
            </a:lvl5pPr>
            <a:lvl6pPr indent="0" lvl="5" rtl="0">
              <a:spcBef>
                <a:spcPts val="0"/>
              </a:spcBef>
              <a:spcAft>
                <a:spcPts val="0"/>
              </a:spcAft>
              <a:buSzPts val="3200"/>
              <a:buFont typeface="Arial"/>
              <a:buNone/>
              <a:defRPr sz="3200">
                <a:latin typeface="Arial"/>
                <a:ea typeface="Arial"/>
                <a:cs typeface="Arial"/>
                <a:sym typeface="Arial"/>
              </a:defRPr>
            </a:lvl6pPr>
            <a:lvl7pPr indent="0" lvl="6" rtl="0">
              <a:spcBef>
                <a:spcPts val="0"/>
              </a:spcBef>
              <a:spcAft>
                <a:spcPts val="0"/>
              </a:spcAft>
              <a:buSzPts val="3200"/>
              <a:buFont typeface="Arial"/>
              <a:buNone/>
              <a:defRPr sz="3200">
                <a:latin typeface="Arial"/>
                <a:ea typeface="Arial"/>
                <a:cs typeface="Arial"/>
                <a:sym typeface="Arial"/>
              </a:defRPr>
            </a:lvl7pPr>
            <a:lvl8pPr indent="0" lvl="7" rtl="0">
              <a:spcBef>
                <a:spcPts val="0"/>
              </a:spcBef>
              <a:spcAft>
                <a:spcPts val="0"/>
              </a:spcAft>
              <a:buSzPts val="3200"/>
              <a:buFont typeface="Arial"/>
              <a:buNone/>
              <a:defRPr sz="3200">
                <a:latin typeface="Arial"/>
                <a:ea typeface="Arial"/>
                <a:cs typeface="Arial"/>
                <a:sym typeface="Arial"/>
              </a:defRPr>
            </a:lvl8pPr>
            <a:lvl9pPr indent="0" lvl="8" rtl="0">
              <a:spcBef>
                <a:spcPts val="0"/>
              </a:spcBef>
              <a:spcAft>
                <a:spcPts val="0"/>
              </a:spcAft>
              <a:buSzPts val="3200"/>
              <a:buFont typeface="Arial"/>
              <a:buNone/>
              <a:defRPr sz="3200">
                <a:latin typeface="Arial"/>
                <a:ea typeface="Arial"/>
                <a:cs typeface="Arial"/>
                <a:sym typeface="Arial"/>
              </a:defRPr>
            </a:lvl9pPr>
          </a:lstStyle>
          <a:p/>
        </p:txBody>
      </p:sp>
      <p:sp>
        <p:nvSpPr>
          <p:cNvPr id="165" name="Google Shape;165;g3774538861f_0_78"/>
          <p:cNvSpPr txBox="1"/>
          <p:nvPr>
            <p:ph idx="1" type="subTitle"/>
          </p:nvPr>
        </p:nvSpPr>
        <p:spPr>
          <a:xfrm>
            <a:off x="838200" y="3449638"/>
            <a:ext cx="5867700" cy="837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1100"/>
              </a:spcBef>
              <a:spcAft>
                <a:spcPts val="0"/>
              </a:spcAft>
              <a:buClr>
                <a:srgbClr val="168FDF"/>
              </a:buClr>
              <a:buSzPts val="1400"/>
              <a:buNone/>
              <a:defRPr i="0" sz="2000" u="none" cap="none" strike="noStrike">
                <a:solidFill>
                  <a:schemeClr val="lt1"/>
                </a:solidFill>
              </a:defRPr>
            </a:lvl1pPr>
            <a:lvl2pPr indent="0" lvl="1" marL="457200" marR="0" rtl="0" algn="ctr">
              <a:lnSpc>
                <a:spcPct val="100000"/>
              </a:lnSpc>
              <a:spcBef>
                <a:spcPts val="500"/>
              </a:spcBef>
              <a:spcAft>
                <a:spcPts val="0"/>
              </a:spcAft>
              <a:buClr>
                <a:srgbClr val="168FDF"/>
              </a:buClr>
              <a:buSzPts val="1400"/>
              <a:buNone/>
              <a:defRPr i="0" sz="2000" u="none" cap="none" strike="noStrike">
                <a:solidFill>
                  <a:srgbClr val="2F2F2F"/>
                </a:solidFill>
              </a:defRPr>
            </a:lvl2pPr>
            <a:lvl3pPr indent="0" lvl="2" marL="914400" marR="0" rtl="0" algn="ctr">
              <a:lnSpc>
                <a:spcPct val="100000"/>
              </a:lnSpc>
              <a:spcBef>
                <a:spcPts val="500"/>
              </a:spcBef>
              <a:spcAft>
                <a:spcPts val="0"/>
              </a:spcAft>
              <a:buClr>
                <a:srgbClr val="168FDF"/>
              </a:buClr>
              <a:buSzPts val="1400"/>
              <a:buNone/>
              <a:defRPr i="0" sz="1900" u="none" cap="none" strike="noStrike">
                <a:solidFill>
                  <a:srgbClr val="2F2F2F"/>
                </a:solidFill>
              </a:defRPr>
            </a:lvl3pPr>
            <a:lvl4pPr indent="0" lvl="3" marL="1371600" marR="0" rtl="0" algn="ctr">
              <a:lnSpc>
                <a:spcPct val="100000"/>
              </a:lnSpc>
              <a:spcBef>
                <a:spcPts val="500"/>
              </a:spcBef>
              <a:spcAft>
                <a:spcPts val="0"/>
              </a:spcAft>
              <a:buClr>
                <a:srgbClr val="168FDF"/>
              </a:buClr>
              <a:buSzPts val="1400"/>
              <a:buNone/>
              <a:defRPr i="0" sz="1600" u="none" cap="none" strike="noStrike">
                <a:solidFill>
                  <a:srgbClr val="2F2F2F"/>
                </a:solidFill>
              </a:defRPr>
            </a:lvl4pPr>
            <a:lvl5pPr indent="0" lvl="4" marL="1828800" marR="0" rtl="0" algn="ctr">
              <a:lnSpc>
                <a:spcPct val="100000"/>
              </a:lnSpc>
              <a:spcBef>
                <a:spcPts val="500"/>
              </a:spcBef>
              <a:spcAft>
                <a:spcPts val="0"/>
              </a:spcAft>
              <a:buClr>
                <a:srgbClr val="168FDF"/>
              </a:buClr>
              <a:buSzPts val="1400"/>
              <a:buNone/>
              <a:defRPr i="0" sz="1600" u="none" cap="none" strike="noStrike">
                <a:solidFill>
                  <a:srgbClr val="2F2F2F"/>
                </a:solidFill>
              </a:defRPr>
            </a:lvl5pPr>
            <a:lvl6pPr indent="0" lvl="5" marL="2286000" marR="0" rtl="0" algn="ctr">
              <a:lnSpc>
                <a:spcPct val="90000"/>
              </a:lnSpc>
              <a:spcBef>
                <a:spcPts val="500"/>
              </a:spcBef>
              <a:spcAft>
                <a:spcPts val="0"/>
              </a:spcAft>
              <a:buClr>
                <a:schemeClr val="dk1"/>
              </a:buClr>
              <a:buSzPts val="1400"/>
              <a:buNone/>
              <a:defRPr i="0" sz="1600" u="none" cap="none" strike="noStrike">
                <a:solidFill>
                  <a:schemeClr val="dk1"/>
                </a:solidFill>
              </a:defRPr>
            </a:lvl6pPr>
            <a:lvl7pPr indent="0" lvl="6" marL="2743200" marR="0" rtl="0" algn="ctr">
              <a:lnSpc>
                <a:spcPct val="90000"/>
              </a:lnSpc>
              <a:spcBef>
                <a:spcPts val="500"/>
              </a:spcBef>
              <a:spcAft>
                <a:spcPts val="0"/>
              </a:spcAft>
              <a:buClr>
                <a:schemeClr val="dk1"/>
              </a:buClr>
              <a:buSzPts val="1400"/>
              <a:buNone/>
              <a:defRPr i="0" sz="1600" u="none" cap="none" strike="noStrike">
                <a:solidFill>
                  <a:schemeClr val="dk1"/>
                </a:solidFill>
              </a:defRPr>
            </a:lvl7pPr>
            <a:lvl8pPr indent="0" lvl="7" marL="3200400" marR="0" rtl="0" algn="ctr">
              <a:lnSpc>
                <a:spcPct val="90000"/>
              </a:lnSpc>
              <a:spcBef>
                <a:spcPts val="500"/>
              </a:spcBef>
              <a:spcAft>
                <a:spcPts val="0"/>
              </a:spcAft>
              <a:buClr>
                <a:schemeClr val="dk1"/>
              </a:buClr>
              <a:buSzPts val="1400"/>
              <a:buNone/>
              <a:defRPr i="0" sz="1600" u="none" cap="none" strike="noStrike">
                <a:solidFill>
                  <a:schemeClr val="dk1"/>
                </a:solidFill>
              </a:defRPr>
            </a:lvl8pPr>
            <a:lvl9pPr indent="0" lvl="8" marL="3657600" marR="0" rtl="0" algn="ctr">
              <a:lnSpc>
                <a:spcPct val="90000"/>
              </a:lnSpc>
              <a:spcBef>
                <a:spcPts val="500"/>
              </a:spcBef>
              <a:spcAft>
                <a:spcPts val="0"/>
              </a:spcAft>
              <a:buClr>
                <a:schemeClr val="dk1"/>
              </a:buClr>
              <a:buSzPts val="1400"/>
              <a:buNone/>
              <a:defRPr i="0" sz="1600" u="none" cap="none" strike="noStrike">
                <a:solidFill>
                  <a:schemeClr val="dk1"/>
                </a:solidFill>
              </a:defRPr>
            </a:lvl9pPr>
          </a:lstStyle>
          <a:p/>
        </p:txBody>
      </p:sp>
      <p:pic>
        <p:nvPicPr>
          <p:cNvPr id="166" name="Google Shape;166;g3774538861f_0_78"/>
          <p:cNvPicPr preferRelativeResize="0"/>
          <p:nvPr/>
        </p:nvPicPr>
        <p:blipFill>
          <a:blip r:embed="rId3">
            <a:alphaModFix/>
          </a:blip>
          <a:stretch>
            <a:fillRect/>
          </a:stretch>
        </p:blipFill>
        <p:spPr>
          <a:xfrm>
            <a:off x="838202" y="5521467"/>
            <a:ext cx="1740800" cy="57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67" name="Shape 167"/>
        <p:cNvGrpSpPr/>
        <p:nvPr/>
      </p:nvGrpSpPr>
      <p:grpSpPr>
        <a:xfrm>
          <a:off x="0" y="0"/>
          <a:ext cx="0" cy="0"/>
          <a:chOff x="0" y="0"/>
          <a:chExt cx="0" cy="0"/>
        </a:xfrm>
      </p:grpSpPr>
      <p:sp>
        <p:nvSpPr>
          <p:cNvPr id="168" name="Google Shape;168;g3774538861f_0_82"/>
          <p:cNvSpPr txBox="1"/>
          <p:nvPr>
            <p:ph type="title"/>
          </p:nvPr>
        </p:nvSpPr>
        <p:spPr>
          <a:xfrm>
            <a:off x="609600" y="2447925"/>
            <a:ext cx="10972800" cy="13257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FFFFFF"/>
              </a:buClr>
              <a:buSzPts val="4300"/>
              <a:buNone/>
              <a:defRPr i="0" sz="4300" u="none" cap="none" strike="noStrike">
                <a:solidFill>
                  <a:srgbClr val="FFFFFF"/>
                </a:solidFill>
              </a:defRPr>
            </a:lvl1pPr>
            <a:lvl2pPr indent="0" lvl="1"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2pPr>
            <a:lvl3pPr indent="0" lvl="2"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3pPr>
            <a:lvl4pPr indent="0" lvl="3"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4pPr>
            <a:lvl5pPr indent="0" lvl="4"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5pPr>
            <a:lvl6pPr indent="0" lvl="5"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6pPr>
            <a:lvl7pPr indent="0" lvl="6"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7pPr>
            <a:lvl8pPr indent="0" lvl="7"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8pPr>
            <a:lvl9pPr indent="0" lvl="8"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9pPr>
          </a:lstStyle>
          <a:p/>
        </p:txBody>
      </p:sp>
      <p:sp>
        <p:nvSpPr>
          <p:cNvPr id="169" name="Google Shape;169;g3774538861f_0_82"/>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0" name="Google Shape;170;g3774538861f_0_82"/>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171" name="Google Shape;171;g3774538861f_0_82"/>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72" name="Shape 172"/>
        <p:cNvGrpSpPr/>
        <p:nvPr/>
      </p:nvGrpSpPr>
      <p:grpSpPr>
        <a:xfrm>
          <a:off x="0" y="0"/>
          <a:ext cx="0" cy="0"/>
          <a:chOff x="0" y="0"/>
          <a:chExt cx="0" cy="0"/>
        </a:xfrm>
      </p:grpSpPr>
      <p:sp>
        <p:nvSpPr>
          <p:cNvPr id="173" name="Google Shape;173;g3774538861f_0_87"/>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5" name="Shape 175"/>
        <p:cNvGrpSpPr/>
        <p:nvPr/>
      </p:nvGrpSpPr>
      <p:grpSpPr>
        <a:xfrm>
          <a:off x="0" y="0"/>
          <a:ext cx="0" cy="0"/>
          <a:chOff x="0" y="0"/>
          <a:chExt cx="0" cy="0"/>
        </a:xfrm>
      </p:grpSpPr>
      <p:sp>
        <p:nvSpPr>
          <p:cNvPr id="176" name="Google Shape;176;g3774538861f_0_90"/>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168FDF"/>
              </a:buClr>
              <a:buSzPts val="1400"/>
              <a:buNone/>
              <a:defRPr i="0" u="none" cap="none" strike="noStrike">
                <a:solidFill>
                  <a:srgbClr val="168FDF"/>
                </a:solidFill>
              </a:defRPr>
            </a:lvl1pPr>
            <a:lvl2pPr indent="0" lvl="1"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9pPr>
          </a:lstStyle>
          <a:p/>
        </p:txBody>
      </p:sp>
      <p:sp>
        <p:nvSpPr>
          <p:cNvPr id="177" name="Google Shape;177;g3774538861f_0_90"/>
          <p:cNvSpPr txBox="1"/>
          <p:nvPr>
            <p:ph idx="1" type="body"/>
          </p:nvPr>
        </p:nvSpPr>
        <p:spPr>
          <a:xfrm>
            <a:off x="311667"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178" name="Google Shape;178;g3774538861f_0_90"/>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79" name="Google Shape;179;g3774538861f_0_90"/>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180" name="Google Shape;180;g3774538861f_0_90"/>
          <p:cNvSpPr txBox="1"/>
          <p:nvPr>
            <p:ph idx="2" type="body"/>
          </p:nvPr>
        </p:nvSpPr>
        <p:spPr>
          <a:xfrm>
            <a:off x="6235001"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pic>
        <p:nvPicPr>
          <p:cNvPr id="181" name="Google Shape;181;g3774538861f_0_90"/>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g3774538861f_0_566"/>
          <p:cNvPicPr preferRelativeResize="0"/>
          <p:nvPr/>
        </p:nvPicPr>
        <p:blipFill rotWithShape="1">
          <a:blip r:embed="rId3">
            <a:alphaModFix/>
          </a:blip>
          <a:srcRect b="0" l="0" r="0" t="0"/>
          <a:stretch/>
        </p:blipFill>
        <p:spPr>
          <a:xfrm>
            <a:off x="8040029" y="6227577"/>
            <a:ext cx="3728463" cy="210478"/>
          </a:xfrm>
          <a:prstGeom prst="rect">
            <a:avLst/>
          </a:prstGeom>
          <a:noFill/>
          <a:ln>
            <a:noFill/>
          </a:ln>
        </p:spPr>
      </p:pic>
      <p:pic>
        <p:nvPicPr>
          <p:cNvPr descr="A black and white text&#10;&#10;Description automatically generated" id="185" name="Google Shape;185;g3774538861f_0_566"/>
          <p:cNvPicPr preferRelativeResize="0"/>
          <p:nvPr/>
        </p:nvPicPr>
        <p:blipFill rotWithShape="1">
          <a:blip r:embed="rId4">
            <a:alphaModFix/>
          </a:blip>
          <a:srcRect b="16095" l="58822" r="15206" t="69117"/>
          <a:stretch/>
        </p:blipFill>
        <p:spPr>
          <a:xfrm>
            <a:off x="423513" y="6222356"/>
            <a:ext cx="780820" cy="215696"/>
          </a:xfrm>
          <a:prstGeom prst="rect">
            <a:avLst/>
          </a:prstGeom>
          <a:noFill/>
          <a:ln>
            <a:noFill/>
          </a:ln>
        </p:spPr>
      </p:pic>
      <p:pic>
        <p:nvPicPr>
          <p:cNvPr id="186" name="Google Shape;186;g3774538861f_0_566"/>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g3774538861f_0_570"/>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3774538861f_0_57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90" name="Google Shape;190;g3774538861f_0_570"/>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91" name="Google Shape;191;g3774538861f_0_570"/>
          <p:cNvPicPr preferRelativeResize="0"/>
          <p:nvPr/>
        </p:nvPicPr>
        <p:blipFill rotWithShape="1">
          <a:blip r:embed="rId4">
            <a:alphaModFix/>
          </a:blip>
          <a:srcRect b="16095" l="58824" r="15205" t="69117"/>
          <a:stretch/>
        </p:blipFill>
        <p:spPr>
          <a:xfrm>
            <a:off x="347313" y="6479281"/>
            <a:ext cx="780820" cy="215696"/>
          </a:xfrm>
          <a:prstGeom prst="rect">
            <a:avLst/>
          </a:prstGeom>
          <a:noFill/>
          <a:ln>
            <a:noFill/>
          </a:ln>
        </p:spPr>
      </p:pic>
      <p:pic>
        <p:nvPicPr>
          <p:cNvPr id="192" name="Google Shape;192;g3774538861f_0_570"/>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2">
  <p:cSld name="2_Title Slide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g3774538861f_0_576"/>
          <p:cNvSpPr txBox="1"/>
          <p:nvPr>
            <p:ph type="title"/>
          </p:nvPr>
        </p:nvSpPr>
        <p:spPr>
          <a:xfrm>
            <a:off x="489850" y="1315795"/>
            <a:ext cx="10515600" cy="42264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5" name="Google Shape;195;g3774538861f_0_576"/>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g3774538861f_0_576"/>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97" name="Google Shape;197;g3774538861f_0_576"/>
          <p:cNvPicPr preferRelativeResize="0"/>
          <p:nvPr/>
        </p:nvPicPr>
        <p:blipFill rotWithShape="1">
          <a:blip r:embed="rId4">
            <a:alphaModFix/>
          </a:blip>
          <a:srcRect b="16095" l="58822" r="15206" t="69117"/>
          <a:stretch/>
        </p:blipFill>
        <p:spPr>
          <a:xfrm>
            <a:off x="347313" y="6479281"/>
            <a:ext cx="780820" cy="215696"/>
          </a:xfrm>
          <a:prstGeom prst="rect">
            <a:avLst/>
          </a:prstGeom>
          <a:noFill/>
          <a:ln>
            <a:noFill/>
          </a:ln>
        </p:spPr>
      </p:pic>
      <p:pic>
        <p:nvPicPr>
          <p:cNvPr id="198" name="Google Shape;198;g3774538861f_0_576"/>
          <p:cNvPicPr preferRelativeResize="0"/>
          <p:nvPr/>
        </p:nvPicPr>
        <p:blipFill rotWithShape="1">
          <a:blip r:embed="rId5">
            <a:alphaModFix/>
          </a:blip>
          <a:srcRect b="0" l="0" r="0" t="0"/>
          <a:stretch/>
        </p:blipFill>
        <p:spPr>
          <a:xfrm>
            <a:off x="10181815" y="157550"/>
            <a:ext cx="1805485" cy="1808901"/>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_1_1">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descr="A black and white text&#10;&#10;Description automatically generated" id="200" name="Google Shape;200;g3774538861f_0_582"/>
          <p:cNvPicPr preferRelativeResize="0"/>
          <p:nvPr/>
        </p:nvPicPr>
        <p:blipFill rotWithShape="1">
          <a:blip r:embed="rId3">
            <a:alphaModFix/>
          </a:blip>
          <a:srcRect b="16095" l="58822" r="15206" t="69117"/>
          <a:stretch/>
        </p:blipFill>
        <p:spPr>
          <a:xfrm>
            <a:off x="423513" y="6222356"/>
            <a:ext cx="780820" cy="215696"/>
          </a:xfrm>
          <a:prstGeom prst="rect">
            <a:avLst/>
          </a:prstGeom>
          <a:noFill/>
          <a:ln>
            <a:noFill/>
          </a:ln>
        </p:spPr>
      </p:pic>
      <p:pic>
        <p:nvPicPr>
          <p:cNvPr id="201" name="Google Shape;201;g3774538861f_0_582"/>
          <p:cNvPicPr preferRelativeResize="0"/>
          <p:nvPr/>
        </p:nvPicPr>
        <p:blipFill rotWithShape="1">
          <a:blip r:embed="rId4">
            <a:alphaModFix/>
          </a:blip>
          <a:srcRect b="0" l="0" r="0" t="0"/>
          <a:stretch/>
        </p:blipFill>
        <p:spPr>
          <a:xfrm>
            <a:off x="3003999" y="2062600"/>
            <a:ext cx="7808301" cy="2509225"/>
          </a:xfrm>
          <a:prstGeom prst="rect">
            <a:avLst/>
          </a:prstGeom>
          <a:noFill/>
          <a:ln>
            <a:noFill/>
          </a:ln>
        </p:spPr>
      </p:pic>
      <p:pic>
        <p:nvPicPr>
          <p:cNvPr id="202" name="Google Shape;202;g3774538861f_0_582"/>
          <p:cNvPicPr preferRelativeResize="0"/>
          <p:nvPr/>
        </p:nvPicPr>
        <p:blipFill rotWithShape="1">
          <a:blip r:embed="rId5">
            <a:alphaModFix/>
          </a:blip>
          <a:srcRect b="0" l="0" r="0" t="0"/>
          <a:stretch/>
        </p:blipFill>
        <p:spPr>
          <a:xfrm>
            <a:off x="243355" y="253700"/>
            <a:ext cx="2730221" cy="2735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g3774538861f_0_58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5" name="Google Shape;205;g3774538861f_0_586"/>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06" name="Google Shape;206;g3774538861f_0_586"/>
          <p:cNvPicPr preferRelativeResize="0"/>
          <p:nvPr/>
        </p:nvPicPr>
        <p:blipFill rotWithShape="1">
          <a:blip r:embed="rId3">
            <a:alphaModFix/>
          </a:blip>
          <a:srcRect b="0" l="56900" r="0" t="0"/>
          <a:stretch/>
        </p:blipFill>
        <p:spPr>
          <a:xfrm>
            <a:off x="10307079" y="135431"/>
            <a:ext cx="817043" cy="919782"/>
          </a:xfrm>
          <a:prstGeom prst="rect">
            <a:avLst/>
          </a:prstGeom>
          <a:noFill/>
          <a:ln>
            <a:noFill/>
          </a:ln>
        </p:spPr>
      </p:pic>
      <p:pic>
        <p:nvPicPr>
          <p:cNvPr id="207" name="Google Shape;207;g3774538861f_0_586"/>
          <p:cNvPicPr preferRelativeResize="0"/>
          <p:nvPr/>
        </p:nvPicPr>
        <p:blipFill rotWithShape="1">
          <a:blip r:embed="rId4">
            <a:alphaModFix/>
          </a:blip>
          <a:srcRect b="0" l="0" r="0" t="0"/>
          <a:stretch/>
        </p:blipFill>
        <p:spPr>
          <a:xfrm flipH="1">
            <a:off x="0" y="6316250"/>
            <a:ext cx="12188954" cy="541750"/>
          </a:xfrm>
          <a:prstGeom prst="rect">
            <a:avLst/>
          </a:prstGeom>
          <a:noFill/>
          <a:ln>
            <a:noFill/>
          </a:ln>
        </p:spPr>
      </p:pic>
      <p:pic>
        <p:nvPicPr>
          <p:cNvPr id="208" name="Google Shape;208;g3774538861f_0_586"/>
          <p:cNvPicPr preferRelativeResize="0"/>
          <p:nvPr/>
        </p:nvPicPr>
        <p:blipFill rotWithShape="1">
          <a:blip r:embed="rId5">
            <a:alphaModFix/>
          </a:blip>
          <a:srcRect b="0" l="0" r="0" t="0"/>
          <a:stretch/>
        </p:blipFill>
        <p:spPr>
          <a:xfrm>
            <a:off x="9345400" y="153550"/>
            <a:ext cx="899974" cy="9016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_1_1">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g3774538861f_0_59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 name="Google Shape;211;g3774538861f_0_592"/>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12" name="Google Shape;212;g3774538861f_0_592"/>
          <p:cNvPicPr preferRelativeResize="0"/>
          <p:nvPr/>
        </p:nvPicPr>
        <p:blipFill rotWithShape="1">
          <a:blip r:embed="rId3">
            <a:alphaModFix/>
          </a:blip>
          <a:srcRect b="0" l="56900" r="0" t="0"/>
          <a:stretch/>
        </p:blipFill>
        <p:spPr>
          <a:xfrm>
            <a:off x="10307079" y="96903"/>
            <a:ext cx="817043" cy="919782"/>
          </a:xfrm>
          <a:prstGeom prst="rect">
            <a:avLst/>
          </a:prstGeom>
          <a:noFill/>
          <a:ln>
            <a:noFill/>
          </a:ln>
        </p:spPr>
      </p:pic>
      <p:pic>
        <p:nvPicPr>
          <p:cNvPr id="213" name="Google Shape;213;g3774538861f_0_592"/>
          <p:cNvPicPr preferRelativeResize="0"/>
          <p:nvPr/>
        </p:nvPicPr>
        <p:blipFill rotWithShape="1">
          <a:blip r:embed="rId4">
            <a:alphaModFix/>
          </a:blip>
          <a:srcRect b="0" l="0" r="0" t="0"/>
          <a:stretch/>
        </p:blipFill>
        <p:spPr>
          <a:xfrm>
            <a:off x="9345400" y="115022"/>
            <a:ext cx="899974" cy="90167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g3774538861f_0_5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g3774538861f_0_597"/>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17" name="Google Shape;217;g3774538861f_0_597"/>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218" name="Google Shape;218;g3774538861f_0_597"/>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pic>
        <p:nvPicPr>
          <p:cNvPr id="219" name="Google Shape;219;g3774538861f_0_597"/>
          <p:cNvPicPr preferRelativeResize="0"/>
          <p:nvPr/>
        </p:nvPicPr>
        <p:blipFill rotWithShape="1">
          <a:blip r:embed="rId5">
            <a:alphaModFix/>
          </a:blip>
          <a:srcRect b="0" l="0" r="0" t="0"/>
          <a:stretch/>
        </p:blipFill>
        <p:spPr>
          <a:xfrm>
            <a:off x="10212350" y="122963"/>
            <a:ext cx="899974" cy="90167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g3774538861f_0_6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22" name="Google Shape;222;g3774538861f_0_6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3" name="Google Shape;223;g3774538861f_0_603"/>
          <p:cNvSpPr txBox="1"/>
          <p:nvPr>
            <p:ph type="title"/>
          </p:nvPr>
        </p:nvSpPr>
        <p:spPr>
          <a:xfrm>
            <a:off x="381000" y="2889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4" name="Google Shape;224;g3774538861f_0_603"/>
          <p:cNvSpPr/>
          <p:nvPr/>
        </p:nvSpPr>
        <p:spPr>
          <a:xfrm>
            <a:off x="0" y="1109250"/>
            <a:ext cx="12192000" cy="574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5" name="Google Shape;225;g3774538861f_0_603"/>
          <p:cNvPicPr preferRelativeResize="0"/>
          <p:nvPr/>
        </p:nvPicPr>
        <p:blipFill rotWithShape="1">
          <a:blip r:embed="rId4">
            <a:alphaModFix/>
          </a:blip>
          <a:srcRect b="0" l="0" r="0" t="0"/>
          <a:stretch/>
        </p:blipFill>
        <p:spPr>
          <a:xfrm>
            <a:off x="0" y="5823525"/>
            <a:ext cx="12188948" cy="1034475"/>
          </a:xfrm>
          <a:prstGeom prst="rect">
            <a:avLst/>
          </a:prstGeom>
          <a:noFill/>
          <a:ln>
            <a:noFill/>
          </a:ln>
        </p:spPr>
      </p:pic>
      <p:pic>
        <p:nvPicPr>
          <p:cNvPr descr="A black and white text&#10;&#10;Description automatically generated" id="226" name="Google Shape;226;g3774538861f_0_603"/>
          <p:cNvPicPr preferRelativeResize="0"/>
          <p:nvPr/>
        </p:nvPicPr>
        <p:blipFill rotWithShape="1">
          <a:blip r:embed="rId5">
            <a:alphaModFix/>
          </a:blip>
          <a:srcRect b="0" l="56900" r="0" t="0"/>
          <a:stretch/>
        </p:blipFill>
        <p:spPr>
          <a:xfrm>
            <a:off x="6169305" y="5979090"/>
            <a:ext cx="642564" cy="723350"/>
          </a:xfrm>
          <a:prstGeom prst="rect">
            <a:avLst/>
          </a:prstGeom>
          <a:noFill/>
          <a:ln>
            <a:noFill/>
          </a:ln>
        </p:spPr>
      </p:pic>
      <p:pic>
        <p:nvPicPr>
          <p:cNvPr id="227" name="Google Shape;227;g3774538861f_0_603"/>
          <p:cNvPicPr preferRelativeResize="0"/>
          <p:nvPr/>
        </p:nvPicPr>
        <p:blipFill rotWithShape="1">
          <a:blip r:embed="rId6">
            <a:alphaModFix/>
          </a:blip>
          <a:srcRect b="0" l="0" r="0" t="0"/>
          <a:stretch/>
        </p:blipFill>
        <p:spPr>
          <a:xfrm>
            <a:off x="5411750" y="6000575"/>
            <a:ext cx="700565" cy="701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3">
  <p:cSld name="2_Title Slide_3">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g3774538861f_0_611"/>
          <p:cNvSpPr txBox="1"/>
          <p:nvPr>
            <p:ph type="title"/>
          </p:nvPr>
        </p:nvSpPr>
        <p:spPr>
          <a:xfrm>
            <a:off x="838200" y="1104820"/>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g3774538861f_0_611"/>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g3774538861f_0_611"/>
          <p:cNvPicPr preferRelativeResize="0"/>
          <p:nvPr/>
        </p:nvPicPr>
        <p:blipFill rotWithShape="1">
          <a:blip r:embed="rId3">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232" name="Google Shape;232;g3774538861f_0_611"/>
          <p:cNvPicPr preferRelativeResize="0"/>
          <p:nvPr/>
        </p:nvPicPr>
        <p:blipFill rotWithShape="1">
          <a:blip r:embed="rId4">
            <a:alphaModFix/>
          </a:blip>
          <a:srcRect b="16095" l="58822" r="15206" t="69117"/>
          <a:stretch/>
        </p:blipFill>
        <p:spPr>
          <a:xfrm>
            <a:off x="271113" y="6479281"/>
            <a:ext cx="780820" cy="215696"/>
          </a:xfrm>
          <a:prstGeom prst="rect">
            <a:avLst/>
          </a:prstGeom>
          <a:noFill/>
          <a:ln>
            <a:noFill/>
          </a:ln>
        </p:spPr>
      </p:pic>
      <p:pic>
        <p:nvPicPr>
          <p:cNvPr id="233" name="Google Shape;233;g3774538861f_0_611"/>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1">
  <p:cSld name="2_Title Slide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g3774538861f_0_617"/>
          <p:cNvPicPr preferRelativeResize="0"/>
          <p:nvPr/>
        </p:nvPicPr>
        <p:blipFill rotWithShape="1">
          <a:blip r:embed="rId3">
            <a:alphaModFix/>
          </a:blip>
          <a:srcRect b="0" l="0" r="0" t="0"/>
          <a:stretch/>
        </p:blipFill>
        <p:spPr>
          <a:xfrm rot="10800000">
            <a:off x="8792" y="0"/>
            <a:ext cx="12192000" cy="6858001"/>
          </a:xfrm>
          <a:prstGeom prst="rect">
            <a:avLst/>
          </a:prstGeom>
          <a:noFill/>
          <a:ln>
            <a:noFill/>
          </a:ln>
        </p:spPr>
      </p:pic>
      <p:sp>
        <p:nvSpPr>
          <p:cNvPr id="236" name="Google Shape;236;g3774538861f_0_617"/>
          <p:cNvSpPr txBox="1"/>
          <p:nvPr>
            <p:ph type="title"/>
          </p:nvPr>
        </p:nvSpPr>
        <p:spPr>
          <a:xfrm>
            <a:off x="423525" y="933795"/>
            <a:ext cx="10515600" cy="42264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7" name="Google Shape;237;g3774538861f_0_617"/>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g3774538861f_0_617"/>
          <p:cNvPicPr preferRelativeResize="0"/>
          <p:nvPr/>
        </p:nvPicPr>
        <p:blipFill rotWithShape="1">
          <a:blip r:embed="rId4">
            <a:alphaModFix/>
          </a:blip>
          <a:srcRect b="0" l="0" r="0" t="0"/>
          <a:stretch/>
        </p:blipFill>
        <p:spPr>
          <a:xfrm>
            <a:off x="177379" y="6484502"/>
            <a:ext cx="3728463" cy="210478"/>
          </a:xfrm>
          <a:prstGeom prst="rect">
            <a:avLst/>
          </a:prstGeom>
          <a:noFill/>
          <a:ln>
            <a:noFill/>
          </a:ln>
        </p:spPr>
      </p:pic>
      <p:pic>
        <p:nvPicPr>
          <p:cNvPr descr="A black and white text&#10;&#10;Description automatically generated" id="239" name="Google Shape;239;g3774538861f_0_617"/>
          <p:cNvPicPr preferRelativeResize="0"/>
          <p:nvPr/>
        </p:nvPicPr>
        <p:blipFill rotWithShape="1">
          <a:blip r:embed="rId5">
            <a:alphaModFix/>
          </a:blip>
          <a:srcRect b="16095" l="58822" r="15206" t="69117"/>
          <a:stretch/>
        </p:blipFill>
        <p:spPr>
          <a:xfrm>
            <a:off x="4005888" y="6481894"/>
            <a:ext cx="780820" cy="215696"/>
          </a:xfrm>
          <a:prstGeom prst="rect">
            <a:avLst/>
          </a:prstGeom>
          <a:noFill/>
          <a:ln>
            <a:noFill/>
          </a:ln>
        </p:spPr>
      </p:pic>
      <p:pic>
        <p:nvPicPr>
          <p:cNvPr id="240" name="Google Shape;240;g3774538861f_0_617"/>
          <p:cNvPicPr preferRelativeResize="0"/>
          <p:nvPr/>
        </p:nvPicPr>
        <p:blipFill rotWithShape="1">
          <a:blip r:embed="rId6">
            <a:alphaModFix/>
          </a:blip>
          <a:srcRect b="0" l="0" r="0" t="0"/>
          <a:stretch/>
        </p:blipFill>
        <p:spPr>
          <a:xfrm>
            <a:off x="10690516" y="344778"/>
            <a:ext cx="1177014" cy="1179250"/>
          </a:xfrm>
          <a:prstGeom prst="rect">
            <a:avLst/>
          </a:prstGeom>
          <a:noFill/>
          <a:ln>
            <a:noFill/>
          </a:ln>
        </p:spPr>
      </p:pic>
      <p:pic>
        <p:nvPicPr>
          <p:cNvPr id="241" name="Google Shape;241;g3774538861f_0_617"/>
          <p:cNvPicPr preferRelativeResize="0"/>
          <p:nvPr/>
        </p:nvPicPr>
        <p:blipFill rotWithShape="1">
          <a:blip r:embed="rId7">
            <a:alphaModFix/>
          </a:blip>
          <a:srcRect b="0" l="0" r="0" t="0"/>
          <a:stretch/>
        </p:blipFill>
        <p:spPr>
          <a:xfrm>
            <a:off x="9311150" y="-1136725"/>
            <a:ext cx="3728475" cy="403287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g3774538861f_0_62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44" name="Google Shape;244;g3774538861f_0_62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g3774538861f_0_625"/>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6" name="Google Shape;246;g3774538861f_0_625"/>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7" name="Google Shape;247;g3774538861f_0_625"/>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48" name="Google Shape;248;g3774538861f_0_625"/>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49" name="Google Shape;249;g3774538861f_0_625"/>
          <p:cNvPicPr preferRelativeResize="0"/>
          <p:nvPr/>
        </p:nvPicPr>
        <p:blipFill rotWithShape="1">
          <a:blip r:embed="rId5">
            <a:alphaModFix/>
          </a:blip>
          <a:srcRect b="0" l="0" r="0" t="0"/>
          <a:stretch/>
        </p:blipFill>
        <p:spPr>
          <a:xfrm>
            <a:off x="-8325" y="6316250"/>
            <a:ext cx="12216381" cy="541750"/>
          </a:xfrm>
          <a:prstGeom prst="rect">
            <a:avLst/>
          </a:prstGeom>
          <a:noFill/>
          <a:ln>
            <a:noFill/>
          </a:ln>
        </p:spPr>
      </p:pic>
      <p:pic>
        <p:nvPicPr>
          <p:cNvPr id="250" name="Google Shape;250;g3774538861f_0_62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g3774538861f_0_634"/>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53" name="Google Shape;253;g3774538861f_0_634"/>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54" name="Google Shape;254;g3774538861f_0_634"/>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sp>
        <p:nvSpPr>
          <p:cNvPr id="255" name="Google Shape;255;g3774538861f_0_634"/>
          <p:cNvSpPr txBox="1"/>
          <p:nvPr>
            <p:ph type="title"/>
          </p:nvPr>
        </p:nvSpPr>
        <p:spPr>
          <a:xfrm>
            <a:off x="838200" y="365126"/>
            <a:ext cx="91395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6" name="Google Shape;256;g3774538861f_0_634"/>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7" name="Google Shape;257;g3774538861f_0_634"/>
          <p:cNvSpPr/>
          <p:nvPr>
            <p:ph idx="2" type="pic"/>
          </p:nvPr>
        </p:nvSpPr>
        <p:spPr>
          <a:xfrm>
            <a:off x="6505421" y="1825625"/>
            <a:ext cx="4803900" cy="4351200"/>
          </a:xfrm>
          <a:prstGeom prst="rect">
            <a:avLst/>
          </a:prstGeom>
          <a:noFill/>
          <a:ln>
            <a:noFill/>
          </a:ln>
        </p:spPr>
      </p:sp>
      <p:pic>
        <p:nvPicPr>
          <p:cNvPr id="258" name="Google Shape;258;g3774538861f_0_634"/>
          <p:cNvPicPr preferRelativeResize="0"/>
          <p:nvPr/>
        </p:nvPicPr>
        <p:blipFill rotWithShape="1">
          <a:blip r:embed="rId5">
            <a:alphaModFix/>
          </a:blip>
          <a:srcRect b="0" l="0" r="0" t="0"/>
          <a:stretch/>
        </p:blipFill>
        <p:spPr>
          <a:xfrm>
            <a:off x="0" y="6316250"/>
            <a:ext cx="12188954" cy="541750"/>
          </a:xfrm>
          <a:prstGeom prst="rect">
            <a:avLst/>
          </a:prstGeom>
          <a:noFill/>
          <a:ln>
            <a:noFill/>
          </a:ln>
        </p:spPr>
      </p:pic>
      <p:pic>
        <p:nvPicPr>
          <p:cNvPr id="259" name="Google Shape;259;g3774538861f_0_634"/>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id="261" name="Google Shape;261;g3774538861f_0_643"/>
          <p:cNvPicPr preferRelativeResize="0"/>
          <p:nvPr/>
        </p:nvPicPr>
        <p:blipFill rotWithShape="1">
          <a:blip r:embed="rId3">
            <a:alphaModFix/>
          </a:blip>
          <a:srcRect b="0" l="0" r="0" t="0"/>
          <a:stretch/>
        </p:blipFill>
        <p:spPr>
          <a:xfrm>
            <a:off x="8040029" y="6227577"/>
            <a:ext cx="3728456" cy="210478"/>
          </a:xfrm>
          <a:prstGeom prst="rect">
            <a:avLst/>
          </a:prstGeom>
          <a:noFill/>
          <a:ln>
            <a:noFill/>
          </a:ln>
        </p:spPr>
      </p:pic>
      <p:pic>
        <p:nvPicPr>
          <p:cNvPr descr="A black and white text&#10;&#10;Description automatically generated" id="262" name="Google Shape;262;g3774538861f_0_643"/>
          <p:cNvPicPr preferRelativeResize="0"/>
          <p:nvPr/>
        </p:nvPicPr>
        <p:blipFill rotWithShape="1">
          <a:blip r:embed="rId4">
            <a:alphaModFix/>
          </a:blip>
          <a:srcRect b="16095" l="58824" r="15205" t="69117"/>
          <a:stretch/>
        </p:blipFill>
        <p:spPr>
          <a:xfrm>
            <a:off x="423513" y="6222356"/>
            <a:ext cx="780820" cy="215696"/>
          </a:xfrm>
          <a:prstGeom prst="rect">
            <a:avLst/>
          </a:prstGeom>
          <a:noFill/>
          <a:ln>
            <a:noFill/>
          </a:ln>
        </p:spPr>
      </p:pic>
      <p:pic>
        <p:nvPicPr>
          <p:cNvPr id="263" name="Google Shape;263;g3774538861f_0_643"/>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p:cSld name="2_Title Slide_1">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g3774538861f_0_647"/>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266" name="Google Shape;266;g3774538861f_0_647"/>
          <p:cNvSpPr txBox="1"/>
          <p:nvPr>
            <p:ph type="title"/>
          </p:nvPr>
        </p:nvSpPr>
        <p:spPr>
          <a:xfrm>
            <a:off x="847000" y="1220720"/>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7" name="Google Shape;267;g3774538861f_0_647"/>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g3774538861f_0_647"/>
          <p:cNvPicPr preferRelativeResize="0"/>
          <p:nvPr/>
        </p:nvPicPr>
        <p:blipFill rotWithShape="1">
          <a:blip r:embed="rId4">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269" name="Google Shape;269;g3774538861f_0_647"/>
          <p:cNvPicPr preferRelativeResize="0"/>
          <p:nvPr/>
        </p:nvPicPr>
        <p:blipFill rotWithShape="1">
          <a:blip r:embed="rId5">
            <a:alphaModFix/>
          </a:blip>
          <a:srcRect b="16095" l="58822" r="15206" t="69117"/>
          <a:stretch/>
        </p:blipFill>
        <p:spPr>
          <a:xfrm>
            <a:off x="271113" y="6479281"/>
            <a:ext cx="780820" cy="215696"/>
          </a:xfrm>
          <a:prstGeom prst="rect">
            <a:avLst/>
          </a:prstGeom>
          <a:noFill/>
          <a:ln>
            <a:noFill/>
          </a:ln>
        </p:spPr>
      </p:pic>
      <p:pic>
        <p:nvPicPr>
          <p:cNvPr id="270" name="Google Shape;270;g3774538861f_0_647"/>
          <p:cNvPicPr preferRelativeResize="0"/>
          <p:nvPr/>
        </p:nvPicPr>
        <p:blipFill rotWithShape="1">
          <a:blip r:embed="rId6">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271" name="Shape 271"/>
        <p:cNvGrpSpPr/>
        <p:nvPr/>
      </p:nvGrpSpPr>
      <p:grpSpPr>
        <a:xfrm>
          <a:off x="0" y="0"/>
          <a:ext cx="0" cy="0"/>
          <a:chOff x="0" y="0"/>
          <a:chExt cx="0" cy="0"/>
        </a:xfrm>
      </p:grpSpPr>
      <p:pic>
        <p:nvPicPr>
          <p:cNvPr id="272" name="Google Shape;272;g3774538861f_0_654"/>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273" name="Google Shape;273;g3774538861f_0_654"/>
          <p:cNvPicPr preferRelativeResize="0"/>
          <p:nvPr/>
        </p:nvPicPr>
        <p:blipFill rotWithShape="1">
          <a:blip r:embed="rId3">
            <a:alphaModFix/>
          </a:blip>
          <a:srcRect b="0" l="56900" r="0" t="0"/>
          <a:stretch/>
        </p:blipFill>
        <p:spPr>
          <a:xfrm>
            <a:off x="11025554" y="191843"/>
            <a:ext cx="817043" cy="919782"/>
          </a:xfrm>
          <a:prstGeom prst="rect">
            <a:avLst/>
          </a:prstGeom>
          <a:noFill/>
          <a:ln>
            <a:noFill/>
          </a:ln>
        </p:spPr>
      </p:pic>
      <p:sp>
        <p:nvSpPr>
          <p:cNvPr id="274" name="Google Shape;274;g3774538861f_0_654"/>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pic>
        <p:nvPicPr>
          <p:cNvPr id="275" name="Google Shape;275;g3774538861f_0_654"/>
          <p:cNvPicPr preferRelativeResize="0"/>
          <p:nvPr/>
        </p:nvPicPr>
        <p:blipFill rotWithShape="1">
          <a:blip r:embed="rId4">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g3774538861f_0_659"/>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78" name="Google Shape;278;g3774538861f_0_659"/>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g3774538861f_0_6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0" name="Google Shape;280;g3774538861f_0_659"/>
          <p:cNvSpPr txBox="1"/>
          <p:nvPr>
            <p:ph type="title"/>
          </p:nvPr>
        </p:nvSpPr>
        <p:spPr>
          <a:xfrm>
            <a:off x="838200" y="365126"/>
            <a:ext cx="90618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81" name="Google Shape;281;g3774538861f_0_659"/>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82" name="Google Shape;282;g3774538861f_0_659"/>
          <p:cNvPicPr preferRelativeResize="0"/>
          <p:nvPr/>
        </p:nvPicPr>
        <p:blipFill rotWithShape="1">
          <a:blip r:embed="rId5">
            <a:alphaModFix/>
          </a:blip>
          <a:srcRect b="0" l="0" r="0" t="0"/>
          <a:stretch/>
        </p:blipFill>
        <p:spPr>
          <a:xfrm>
            <a:off x="0" y="6316250"/>
            <a:ext cx="12192000" cy="541750"/>
          </a:xfrm>
          <a:prstGeom prst="rect">
            <a:avLst/>
          </a:prstGeom>
          <a:noFill/>
          <a:ln>
            <a:noFill/>
          </a:ln>
        </p:spPr>
      </p:pic>
      <p:pic>
        <p:nvPicPr>
          <p:cNvPr id="283" name="Google Shape;283;g3774538861f_0_659"/>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84" name="Shape 284"/>
        <p:cNvGrpSpPr/>
        <p:nvPr/>
      </p:nvGrpSpPr>
      <p:grpSpPr>
        <a:xfrm>
          <a:off x="0" y="0"/>
          <a:ext cx="0" cy="0"/>
          <a:chOff x="0" y="0"/>
          <a:chExt cx="0" cy="0"/>
        </a:xfrm>
      </p:grpSpPr>
      <p:pic>
        <p:nvPicPr>
          <p:cNvPr id="285" name="Google Shape;285;g3774538861f_0_66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86" name="Google Shape;286;g3774538861f_0_667"/>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87" name="Google Shape;287;g3774538861f_0_667"/>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sp>
        <p:nvSpPr>
          <p:cNvPr id="288" name="Google Shape;288;g3774538861f_0_6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9" name="Google Shape;289;g3774538861f_0_667"/>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90" name="Google Shape;290;g3774538861f_0_667"/>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91" name="Google Shape;291;g3774538861f_0_667"/>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blipFill>
          <a:blip r:embed="rId2">
            <a:alphaModFix/>
          </a:blip>
          <a:stretch>
            <a:fillRect/>
          </a:stretch>
        </a:blipFill>
      </p:bgPr>
    </p:bg>
    <p:spTree>
      <p:nvGrpSpPr>
        <p:cNvPr id="292" name="Shape 292"/>
        <p:cNvGrpSpPr/>
        <p:nvPr/>
      </p:nvGrpSpPr>
      <p:grpSpPr>
        <a:xfrm>
          <a:off x="0" y="0"/>
          <a:ext cx="0" cy="0"/>
          <a:chOff x="0" y="0"/>
          <a:chExt cx="0" cy="0"/>
        </a:xfrm>
      </p:grpSpPr>
      <p:pic>
        <p:nvPicPr>
          <p:cNvPr id="293" name="Google Shape;293;g3774538861f_0_67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94" name="Google Shape;294;g3774538861f_0_675"/>
          <p:cNvSpPr txBox="1"/>
          <p:nvPr>
            <p:ph type="title"/>
          </p:nvPr>
        </p:nvSpPr>
        <p:spPr>
          <a:xfrm>
            <a:off x="838200" y="365126"/>
            <a:ext cx="90531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5" name="Google Shape;295;g3774538861f_0_67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6" name="Google Shape;296;g3774538861f_0_67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97" name="Google Shape;297;g3774538861f_0_675"/>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98" name="Google Shape;298;g3774538861f_0_675"/>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99" name="Google Shape;299;g3774538861f_0_67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_1">
    <p:bg>
      <p:bgPr>
        <a:blipFill>
          <a:blip r:embed="rId2">
            <a:alphaModFix/>
          </a:blip>
          <a:stretch>
            <a:fillRect/>
          </a:stretch>
        </a:blipFill>
      </p:bgPr>
    </p:bg>
    <p:spTree>
      <p:nvGrpSpPr>
        <p:cNvPr id="300" name="Shape 300"/>
        <p:cNvGrpSpPr/>
        <p:nvPr/>
      </p:nvGrpSpPr>
      <p:grpSpPr>
        <a:xfrm>
          <a:off x="0" y="0"/>
          <a:ext cx="0" cy="0"/>
          <a:chOff x="0" y="0"/>
          <a:chExt cx="0" cy="0"/>
        </a:xfrm>
      </p:grpSpPr>
      <p:pic>
        <p:nvPicPr>
          <p:cNvPr id="301" name="Google Shape;301;g3774538861f_0_68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302" name="Google Shape;302;g3774538861f_0_68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3" name="Google Shape;303;g3774538861f_0_683"/>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p:cSld name="2_Title Slide_4">
    <p:bg>
      <p:bgPr>
        <a:blipFill>
          <a:blip r:embed="rId2">
            <a:alphaModFix/>
          </a:blip>
          <a:stretch>
            <a:fillRect/>
          </a:stretch>
        </a:blipFill>
      </p:bgPr>
    </p:bg>
    <p:spTree>
      <p:nvGrpSpPr>
        <p:cNvPr id="304" name="Shape 304"/>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305" name="Shape 305"/>
        <p:cNvGrpSpPr/>
        <p:nvPr/>
      </p:nvGrpSpPr>
      <p:grpSpPr>
        <a:xfrm>
          <a:off x="0" y="0"/>
          <a:ext cx="0" cy="0"/>
          <a:chOff x="0" y="0"/>
          <a:chExt cx="0" cy="0"/>
        </a:xfrm>
      </p:grpSpPr>
      <p:pic>
        <p:nvPicPr>
          <p:cNvPr id="306" name="Google Shape;306;g3774538861f_0_688"/>
          <p:cNvPicPr preferRelativeResize="0"/>
          <p:nvPr/>
        </p:nvPicPr>
        <p:blipFill rotWithShape="1">
          <a:blip r:embed="rId2">
            <a:alphaModFix/>
          </a:blip>
          <a:srcRect b="0" l="0" r="0" t="0"/>
          <a:stretch/>
        </p:blipFill>
        <p:spPr>
          <a:xfrm rot="10800000">
            <a:off x="8792" y="1"/>
            <a:ext cx="12192000" cy="685800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1">
  <p:cSld name="2_Title Slide_4_1">
    <p:bg>
      <p:bgPr>
        <a:blipFill>
          <a:blip r:embed="rId2">
            <a:alphaModFix/>
          </a:blip>
          <a:stretch>
            <a:fillRect/>
          </a:stretch>
        </a:blipFill>
      </p:bgPr>
    </p:bg>
    <p:spTree>
      <p:nvGrpSpPr>
        <p:cNvPr id="307" name="Shape 307"/>
        <p:cNvGrpSpPr/>
        <p:nvPr/>
      </p:nvGrpSpPr>
      <p:grpSpPr>
        <a:xfrm>
          <a:off x="0" y="0"/>
          <a:ext cx="0" cy="0"/>
          <a:chOff x="0" y="0"/>
          <a:chExt cx="0" cy="0"/>
        </a:xfrm>
      </p:grpSpPr>
      <p:pic>
        <p:nvPicPr>
          <p:cNvPr id="308" name="Google Shape;308;g3774538861f_0_690"/>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309" name="Google Shape;309;g3774538861f_0_690"/>
          <p:cNvSpPr/>
          <p:nvPr/>
        </p:nvSpPr>
        <p:spPr>
          <a:xfrm>
            <a:off x="0" y="6316225"/>
            <a:ext cx="12192000" cy="5421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0" name="Google Shape;310;g3774538861f_0_69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311" name="Google Shape;311;g3774538861f_0_690"/>
          <p:cNvPicPr preferRelativeResize="0"/>
          <p:nvPr/>
        </p:nvPicPr>
        <p:blipFill rotWithShape="1">
          <a:blip r:embed="rId4">
            <a:alphaModFix/>
          </a:blip>
          <a:srcRect b="0" l="0" r="0" t="0"/>
          <a:stretch/>
        </p:blipFill>
        <p:spPr>
          <a:xfrm>
            <a:off x="1244179" y="6484502"/>
            <a:ext cx="3728469" cy="210478"/>
          </a:xfrm>
          <a:prstGeom prst="rect">
            <a:avLst/>
          </a:prstGeom>
          <a:noFill/>
          <a:ln>
            <a:noFill/>
          </a:ln>
        </p:spPr>
      </p:pic>
      <p:pic>
        <p:nvPicPr>
          <p:cNvPr descr="A black and white text&#10;&#10;Description automatically generated" id="312" name="Google Shape;312;g3774538861f_0_690"/>
          <p:cNvPicPr preferRelativeResize="0"/>
          <p:nvPr/>
        </p:nvPicPr>
        <p:blipFill rotWithShape="1">
          <a:blip r:embed="rId5">
            <a:alphaModFix/>
          </a:blip>
          <a:srcRect b="16095" l="58824" r="15205" t="69117"/>
          <a:stretch/>
        </p:blipFill>
        <p:spPr>
          <a:xfrm>
            <a:off x="347313" y="6479281"/>
            <a:ext cx="78082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313" name="Shape 313"/>
        <p:cNvGrpSpPr/>
        <p:nvPr/>
      </p:nvGrpSpPr>
      <p:grpSpPr>
        <a:xfrm>
          <a:off x="0" y="0"/>
          <a:ext cx="0" cy="0"/>
          <a:chOff x="0" y="0"/>
          <a:chExt cx="0" cy="0"/>
        </a:xfrm>
      </p:grpSpPr>
      <p:sp>
        <p:nvSpPr>
          <p:cNvPr id="314" name="Google Shape;314;g3774538861f_0_696"/>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algn="l">
              <a:spcBef>
                <a:spcPts val="0"/>
              </a:spcBef>
              <a:spcAft>
                <a:spcPts val="0"/>
              </a:spcAft>
              <a:buClr>
                <a:schemeClr val="lt1"/>
              </a:buClr>
              <a:buSzPts val="3700"/>
              <a:buFont typeface="Arial"/>
              <a:buChar char="●"/>
              <a:defRPr sz="3700">
                <a:solidFill>
                  <a:schemeClr val="lt1"/>
                </a:solidFill>
                <a:latin typeface="Arial"/>
                <a:ea typeface="Arial"/>
                <a:cs typeface="Arial"/>
                <a:sym typeface="Arial"/>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
        <p:nvSpPr>
          <p:cNvPr id="315" name="Google Shape;315;g3774538861f_0_696"/>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algn="l">
              <a:spcBef>
                <a:spcPts val="700"/>
              </a:spcBef>
              <a:spcAft>
                <a:spcPts val="0"/>
              </a:spcAft>
              <a:buClr>
                <a:srgbClr val="BFBFBF"/>
              </a:buClr>
              <a:buSzPts val="3700"/>
              <a:buChar char="●"/>
              <a:defRPr sz="3700">
                <a:latin typeface="Arial"/>
                <a:ea typeface="Arial"/>
                <a:cs typeface="Arial"/>
                <a:sym typeface="Arial"/>
              </a:defRPr>
            </a:lvl1pPr>
            <a:lvl2pPr indent="-431800" lvl="1" marL="914400" algn="l">
              <a:spcBef>
                <a:spcPts val="600"/>
              </a:spcBef>
              <a:spcAft>
                <a:spcPts val="0"/>
              </a:spcAft>
              <a:buClr>
                <a:srgbClr val="BFBFBF"/>
              </a:buClr>
              <a:buSzPts val="3200"/>
              <a:buChar char="○"/>
              <a:defRPr sz="3200">
                <a:latin typeface="Arial"/>
                <a:ea typeface="Arial"/>
                <a:cs typeface="Arial"/>
                <a:sym typeface="Arial"/>
              </a:defRPr>
            </a:lvl2pPr>
            <a:lvl3pPr indent="-400050" lvl="2" marL="1371600" algn="l">
              <a:spcBef>
                <a:spcPts val="500"/>
              </a:spcBef>
              <a:spcAft>
                <a:spcPts val="0"/>
              </a:spcAft>
              <a:buClr>
                <a:srgbClr val="BFBFBF"/>
              </a:buClr>
              <a:buSzPts val="2700"/>
              <a:buChar char="■"/>
              <a:defRPr sz="2700">
                <a:latin typeface="Arial"/>
                <a:ea typeface="Arial"/>
                <a:cs typeface="Arial"/>
                <a:sym typeface="Arial"/>
              </a:defRPr>
            </a:lvl3pPr>
            <a:lvl4pPr indent="-400050" lvl="3" marL="1828800" algn="l">
              <a:spcBef>
                <a:spcPts val="500"/>
              </a:spcBef>
              <a:spcAft>
                <a:spcPts val="0"/>
              </a:spcAft>
              <a:buClr>
                <a:srgbClr val="BFBFBF"/>
              </a:buClr>
              <a:buSzPts val="2700"/>
              <a:buChar char="●"/>
              <a:defRPr sz="1900">
                <a:latin typeface="Arial"/>
                <a:ea typeface="Arial"/>
                <a:cs typeface="Arial"/>
                <a:sym typeface="Arial"/>
              </a:defRPr>
            </a:lvl4pPr>
            <a:lvl5pPr indent="-400050" lvl="4" marL="2286000" algn="l">
              <a:spcBef>
                <a:spcPts val="500"/>
              </a:spcBef>
              <a:spcAft>
                <a:spcPts val="0"/>
              </a:spcAft>
              <a:buClr>
                <a:srgbClr val="BFBFBF"/>
              </a:buClr>
              <a:buSzPts val="2700"/>
              <a:buChar char="○"/>
              <a:defRPr sz="1900">
                <a:latin typeface="Arial"/>
                <a:ea typeface="Arial"/>
                <a:cs typeface="Arial"/>
                <a:sym typeface="Arial"/>
              </a:defRPr>
            </a:lvl5pPr>
            <a:lvl6pPr indent="-381000" lvl="5" marL="2743200" algn="l">
              <a:spcBef>
                <a:spcPts val="500"/>
              </a:spcBef>
              <a:spcAft>
                <a:spcPts val="0"/>
              </a:spcAft>
              <a:buClr>
                <a:schemeClr val="dk1"/>
              </a:buClr>
              <a:buSzPts val="2400"/>
              <a:buChar char="■"/>
              <a:defRPr sz="1900"/>
            </a:lvl6pPr>
            <a:lvl7pPr indent="-381000" lvl="6" marL="3200400" algn="l">
              <a:spcBef>
                <a:spcPts val="500"/>
              </a:spcBef>
              <a:spcAft>
                <a:spcPts val="0"/>
              </a:spcAft>
              <a:buClr>
                <a:schemeClr val="dk1"/>
              </a:buClr>
              <a:buSzPts val="2400"/>
              <a:buChar char="●"/>
              <a:defRPr sz="1900"/>
            </a:lvl7pPr>
            <a:lvl8pPr indent="-381000" lvl="7" marL="3657600" algn="l">
              <a:spcBef>
                <a:spcPts val="500"/>
              </a:spcBef>
              <a:spcAft>
                <a:spcPts val="0"/>
              </a:spcAft>
              <a:buClr>
                <a:schemeClr val="dk1"/>
              </a:buClr>
              <a:buSzPts val="2400"/>
              <a:buChar char="○"/>
              <a:defRPr sz="1900"/>
            </a:lvl8pPr>
            <a:lvl9pPr indent="-381000" lvl="8" marL="4114800" algn="l">
              <a:spcBef>
                <a:spcPts val="500"/>
              </a:spcBef>
              <a:spcAft>
                <a:spcPts val="0"/>
              </a:spcAft>
              <a:buClr>
                <a:schemeClr val="dk1"/>
              </a:buClr>
              <a:buSzPts val="2400"/>
              <a:buChar char="■"/>
              <a:defRPr sz="1900"/>
            </a:lvl9pPr>
          </a:lstStyle>
          <a:p/>
        </p:txBody>
      </p:sp>
      <p:sp>
        <p:nvSpPr>
          <p:cNvPr id="316" name="Google Shape;316;g3774538861f_0_696"/>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317" name="Google Shape;317;g3774538861f_0_696"/>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pic>
        <p:nvPicPr>
          <p:cNvPr descr="A black background with a black square&#10;&#10;Description automatically generated with medium confidence" id="318" name="Google Shape;318;g3774538861f_0_696"/>
          <p:cNvPicPr preferRelativeResize="0"/>
          <p:nvPr/>
        </p:nvPicPr>
        <p:blipFill rotWithShape="1">
          <a:blip r:embed="rId3">
            <a:alphaModFix/>
          </a:blip>
          <a:srcRect b="0" l="0" r="0" t="0"/>
          <a:stretch/>
        </p:blipFill>
        <p:spPr>
          <a:xfrm>
            <a:off x="10922923" y="5916119"/>
            <a:ext cx="1039229" cy="636527"/>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5">
  <p:cSld name="2_Title Slide_5">
    <p:bg>
      <p:bgPr>
        <a:blipFill>
          <a:blip r:embed="rId2">
            <a:alphaModFix/>
          </a:blip>
          <a:stretch>
            <a:fillRect/>
          </a:stretch>
        </a:blipFill>
      </p:bgPr>
    </p:bg>
    <p:spTree>
      <p:nvGrpSpPr>
        <p:cNvPr id="319" name="Shape 319"/>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1">
  <p:cSld name="Title and Content_3_1">
    <p:bg>
      <p:bgPr>
        <a:blipFill>
          <a:blip r:embed="rId2">
            <a:alphaModFix/>
          </a:blip>
          <a:stretch>
            <a:fillRect/>
          </a:stretch>
        </a:blipFill>
      </p:bgPr>
    </p:bg>
    <p:spTree>
      <p:nvGrpSpPr>
        <p:cNvPr id="320" name="Shape 320"/>
        <p:cNvGrpSpPr/>
        <p:nvPr/>
      </p:nvGrpSpPr>
      <p:grpSpPr>
        <a:xfrm>
          <a:off x="0" y="0"/>
          <a:ext cx="0" cy="0"/>
          <a:chOff x="0" y="0"/>
          <a:chExt cx="0" cy="0"/>
        </a:xfrm>
      </p:grpSpPr>
      <p:pic>
        <p:nvPicPr>
          <p:cNvPr id="321" name="Google Shape;321;g3774538861f_0_7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322" name="Google Shape;322;g3774538861f_0_703"/>
          <p:cNvSpPr/>
          <p:nvPr/>
        </p:nvSpPr>
        <p:spPr>
          <a:xfrm>
            <a:off x="0" y="998550"/>
            <a:ext cx="12192000" cy="5859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3774538861f_0_7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4" name="Google Shape;324;g3774538861f_0_703"/>
          <p:cNvSpPr txBox="1"/>
          <p:nvPr>
            <p:ph type="title"/>
          </p:nvPr>
        </p:nvSpPr>
        <p:spPr>
          <a:xfrm>
            <a:off x="531700" y="169901"/>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25" name="Google Shape;325;g3774538861f_0_703"/>
          <p:cNvPicPr preferRelativeResize="0"/>
          <p:nvPr/>
        </p:nvPicPr>
        <p:blipFill rotWithShape="1">
          <a:blip r:embed="rId4">
            <a:alphaModFix/>
          </a:blip>
          <a:srcRect b="0" l="56900" r="0" t="0"/>
          <a:stretch/>
        </p:blipFill>
        <p:spPr>
          <a:xfrm>
            <a:off x="11195555" y="116315"/>
            <a:ext cx="642564" cy="723350"/>
          </a:xfrm>
          <a:prstGeom prst="rect">
            <a:avLst/>
          </a:prstGeom>
          <a:noFill/>
          <a:ln>
            <a:noFill/>
          </a:ln>
        </p:spPr>
      </p:pic>
      <p:pic>
        <p:nvPicPr>
          <p:cNvPr id="326" name="Google Shape;326;g3774538861f_0_703"/>
          <p:cNvPicPr preferRelativeResize="0"/>
          <p:nvPr/>
        </p:nvPicPr>
        <p:blipFill rotWithShape="1">
          <a:blip r:embed="rId5">
            <a:alphaModFix/>
          </a:blip>
          <a:srcRect b="0" l="0" r="0" t="0"/>
          <a:stretch/>
        </p:blipFill>
        <p:spPr>
          <a:xfrm>
            <a:off x="10438000" y="137800"/>
            <a:ext cx="700565" cy="7018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4.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slideLayout" Target="../slideLayouts/slideLayout43.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24" Type="http://schemas.openxmlformats.org/officeDocument/2006/relationships/theme" Target="../theme/theme1.xml"/><Relationship Id="rId12" Type="http://schemas.openxmlformats.org/officeDocument/2006/relationships/slideLayout" Target="../slideLayouts/slideLayout33.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theme" Target="../theme/theme3.xml"/><Relationship Id="rId25" Type="http://schemas.openxmlformats.org/officeDocument/2006/relationships/slideLayout" Target="../slideLayouts/slideLayout69.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81.png"/><Relationship Id="rId4" Type="http://schemas.openxmlformats.org/officeDocument/2006/relationships/hyperlink" Target="http://report.aswf.io" TargetMode="External"/><Relationship Id="rId5" Type="http://schemas.openxmlformats.org/officeDocument/2006/relationships/image" Target="../media/image1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79.png"/><Relationship Id="rId4" Type="http://schemas.openxmlformats.org/officeDocument/2006/relationships/image" Target="../media/image1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 Id="rId3" Type="http://schemas.openxmlformats.org/officeDocument/2006/relationships/image" Target="../media/image187.png"/><Relationship Id="rId4" Type="http://schemas.openxmlformats.org/officeDocument/2006/relationships/image" Target="../media/image1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4.png"/><Relationship Id="rId4" Type="http://schemas.openxmlformats.org/officeDocument/2006/relationships/image" Target="../media/image207.png"/><Relationship Id="rId5" Type="http://schemas.openxmlformats.org/officeDocument/2006/relationships/image" Target="../media/image204.png"/><Relationship Id="rId6" Type="http://schemas.openxmlformats.org/officeDocument/2006/relationships/image" Target="../media/image18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1.png"/><Relationship Id="rId4" Type="http://schemas.openxmlformats.org/officeDocument/2006/relationships/image" Target="../media/image19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88.png"/><Relationship Id="rId4" Type="http://schemas.openxmlformats.org/officeDocument/2006/relationships/image" Target="../media/image19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9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96.png"/><Relationship Id="rId9" Type="http://schemas.openxmlformats.org/officeDocument/2006/relationships/image" Target="../media/image213.png"/><Relationship Id="rId5" Type="http://schemas.openxmlformats.org/officeDocument/2006/relationships/image" Target="../media/image185.png"/><Relationship Id="rId6" Type="http://schemas.openxmlformats.org/officeDocument/2006/relationships/image" Target="../media/image192.png"/><Relationship Id="rId7" Type="http://schemas.openxmlformats.org/officeDocument/2006/relationships/image" Target="../media/image197.png"/><Relationship Id="rId8" Type="http://schemas.openxmlformats.org/officeDocument/2006/relationships/image" Target="../media/image228.png"/><Relationship Id="rId11" Type="http://schemas.openxmlformats.org/officeDocument/2006/relationships/image" Target="../media/image199.png"/><Relationship Id="rId10" Type="http://schemas.openxmlformats.org/officeDocument/2006/relationships/image" Target="../media/image195.png"/><Relationship Id="rId12" Type="http://schemas.openxmlformats.org/officeDocument/2006/relationships/image" Target="../media/image2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landscape.aswf.io/" TargetMode="External"/><Relationship Id="rId4" Type="http://schemas.openxmlformats.org/officeDocument/2006/relationships/image" Target="../media/image2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hyperlink" Target="https://opensourceforum.aswf.io" TargetMode="External"/><Relationship Id="rId4" Type="http://schemas.openxmlformats.org/officeDocument/2006/relationships/hyperlink" Target="https://opensourceforum.aswf.io" TargetMode="External"/><Relationship Id="rId5" Type="http://schemas.openxmlformats.org/officeDocument/2006/relationships/image" Target="../media/image203.png"/><Relationship Id="rId6" Type="http://schemas.openxmlformats.org/officeDocument/2006/relationships/image" Target="../media/image2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01.png"/><Relationship Id="rId4" Type="http://schemas.openxmlformats.org/officeDocument/2006/relationships/image" Target="../media/image198.png"/><Relationship Id="rId9" Type="http://schemas.openxmlformats.org/officeDocument/2006/relationships/image" Target="../media/image221.png"/><Relationship Id="rId5" Type="http://schemas.openxmlformats.org/officeDocument/2006/relationships/image" Target="../media/image205.png"/><Relationship Id="rId6" Type="http://schemas.openxmlformats.org/officeDocument/2006/relationships/image" Target="../media/image214.png"/><Relationship Id="rId7" Type="http://schemas.openxmlformats.org/officeDocument/2006/relationships/image" Target="../media/image211.png"/><Relationship Id="rId8" Type="http://schemas.openxmlformats.org/officeDocument/2006/relationships/image" Target="../media/image200.png"/><Relationship Id="rId11" Type="http://schemas.openxmlformats.org/officeDocument/2006/relationships/image" Target="../media/image210.png"/><Relationship Id="rId10" Type="http://schemas.openxmlformats.org/officeDocument/2006/relationships/image" Target="../media/image227.png"/><Relationship Id="rId13" Type="http://schemas.openxmlformats.org/officeDocument/2006/relationships/image" Target="../media/image225.png"/><Relationship Id="rId12" Type="http://schemas.openxmlformats.org/officeDocument/2006/relationships/image" Target="../media/image235.png"/><Relationship Id="rId15" Type="http://schemas.openxmlformats.org/officeDocument/2006/relationships/image" Target="../media/image208.png"/><Relationship Id="rId14" Type="http://schemas.openxmlformats.org/officeDocument/2006/relationships/image" Target="../media/image209.png"/><Relationship Id="rId17" Type="http://schemas.openxmlformats.org/officeDocument/2006/relationships/image" Target="../media/image215.png"/><Relationship Id="rId16" Type="http://schemas.openxmlformats.org/officeDocument/2006/relationships/image" Target="../media/image224.png"/><Relationship Id="rId19" Type="http://schemas.openxmlformats.org/officeDocument/2006/relationships/image" Target="../media/image223.png"/><Relationship Id="rId18" Type="http://schemas.openxmlformats.org/officeDocument/2006/relationships/image" Target="../media/image2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19.png"/><Relationship Id="rId4" Type="http://schemas.openxmlformats.org/officeDocument/2006/relationships/image" Target="../media/image237.jpg"/><Relationship Id="rId5" Type="http://schemas.openxmlformats.org/officeDocument/2006/relationships/image" Target="../media/image216.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242.png"/><Relationship Id="rId4" Type="http://schemas.openxmlformats.org/officeDocument/2006/relationships/image" Target="../media/image230.png"/><Relationship Id="rId5" Type="http://schemas.openxmlformats.org/officeDocument/2006/relationships/image" Target="../media/image222.jpg"/><Relationship Id="rId6" Type="http://schemas.openxmlformats.org/officeDocument/2006/relationships/image" Target="../media/image240.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229.png"/><Relationship Id="rId4" Type="http://schemas.openxmlformats.org/officeDocument/2006/relationships/image" Target="../media/image250.jpg"/><Relationship Id="rId5" Type="http://schemas.openxmlformats.org/officeDocument/2006/relationships/image" Target="../media/image245.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254.jpg"/><Relationship Id="rId4" Type="http://schemas.openxmlformats.org/officeDocument/2006/relationships/image" Target="../media/image255.jpg"/><Relationship Id="rId5" Type="http://schemas.openxmlformats.org/officeDocument/2006/relationships/image" Target="../media/image226.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241.jpg"/><Relationship Id="rId4" Type="http://schemas.openxmlformats.org/officeDocument/2006/relationships/hyperlink" Target="https://opentimeline.io" TargetMode="External"/><Relationship Id="rId5" Type="http://schemas.openxmlformats.org/officeDocument/2006/relationships/image" Target="../media/image2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38.jpg"/><Relationship Id="rId4" Type="http://schemas.openxmlformats.org/officeDocument/2006/relationships/image" Target="../media/image244.jpg"/><Relationship Id="rId5" Type="http://schemas.openxmlformats.org/officeDocument/2006/relationships/image" Target="../media/image233.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85.png"/><Relationship Id="rId4" Type="http://schemas.openxmlformats.org/officeDocument/2006/relationships/hyperlink" Target="https://materialx.org" TargetMode="External"/><Relationship Id="rId5" Type="http://schemas.openxmlformats.org/officeDocument/2006/relationships/image" Target="../media/image2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248.png"/><Relationship Id="rId4" Type="http://schemas.openxmlformats.org/officeDocument/2006/relationships/hyperlink" Target="https://rez-project.io" TargetMode="External"/><Relationship Id="rId5" Type="http://schemas.openxmlformats.org/officeDocument/2006/relationships/image" Target="../media/image232.png"/><Relationship Id="rId6" Type="http://schemas.openxmlformats.org/officeDocument/2006/relationships/image" Target="../media/image2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2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43.png"/><Relationship Id="rId4" Type="http://schemas.openxmlformats.org/officeDocument/2006/relationships/image" Target="../media/image253.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249.png"/><Relationship Id="rId4" Type="http://schemas.openxmlformats.org/officeDocument/2006/relationships/image" Target="../media/image258.png"/><Relationship Id="rId5" Type="http://schemas.openxmlformats.org/officeDocument/2006/relationships/image" Target="../media/image247.png"/><Relationship Id="rId6" Type="http://schemas.openxmlformats.org/officeDocument/2006/relationships/image" Target="../media/image262.png"/><Relationship Id="rId7" Type="http://schemas.openxmlformats.org/officeDocument/2006/relationships/hyperlink" Target="https://dpel.aswf.io" TargetMode="External"/><Relationship Id="rId8" Type="http://schemas.openxmlformats.org/officeDocument/2006/relationships/image" Target="../media/image2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257.png"/><Relationship Id="rId9" Type="http://schemas.openxmlformats.org/officeDocument/2006/relationships/image" Target="../media/image284.jpg"/><Relationship Id="rId5" Type="http://schemas.openxmlformats.org/officeDocument/2006/relationships/image" Target="../media/image252.png"/><Relationship Id="rId6" Type="http://schemas.openxmlformats.org/officeDocument/2006/relationships/image" Target="../media/image251.png"/><Relationship Id="rId7" Type="http://schemas.openxmlformats.org/officeDocument/2006/relationships/image" Target="../media/image275.png"/><Relationship Id="rId8" Type="http://schemas.openxmlformats.org/officeDocument/2006/relationships/image" Target="../media/image260.png"/><Relationship Id="rId11" Type="http://schemas.openxmlformats.org/officeDocument/2006/relationships/image" Target="../media/image264.jpg"/><Relationship Id="rId10" Type="http://schemas.openxmlformats.org/officeDocument/2006/relationships/image" Target="../media/image261.jpg"/><Relationship Id="rId13" Type="http://schemas.openxmlformats.org/officeDocument/2006/relationships/image" Target="../media/image280.jpg"/><Relationship Id="rId12" Type="http://schemas.openxmlformats.org/officeDocument/2006/relationships/image" Target="../media/image259.jpg"/><Relationship Id="rId15" Type="http://schemas.openxmlformats.org/officeDocument/2006/relationships/image" Target="../media/image263.jpg"/><Relationship Id="rId14" Type="http://schemas.openxmlformats.org/officeDocument/2006/relationships/image" Target="../media/image265.png"/><Relationship Id="rId17" Type="http://schemas.openxmlformats.org/officeDocument/2006/relationships/image" Target="../media/image266.png"/><Relationship Id="rId16" Type="http://schemas.openxmlformats.org/officeDocument/2006/relationships/image" Target="../media/image267.jpg"/><Relationship Id="rId19" Type="http://schemas.openxmlformats.org/officeDocument/2006/relationships/image" Target="../media/image276.jpg"/><Relationship Id="rId18" Type="http://schemas.openxmlformats.org/officeDocument/2006/relationships/image" Target="../media/image2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71.jpg"/><Relationship Id="rId5" Type="http://schemas.openxmlformats.org/officeDocument/2006/relationships/image" Target="../media/image268.jpg"/><Relationship Id="rId6" Type="http://schemas.openxmlformats.org/officeDocument/2006/relationships/image" Target="../media/image283.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79.png"/><Relationship Id="rId4" Type="http://schemas.openxmlformats.org/officeDocument/2006/relationships/image" Target="../media/image2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hyperlink" Target="mailto:openapv-tsc@lists.aswf.io" TargetMode="External"/><Relationship Id="rId4" Type="http://schemas.openxmlformats.org/officeDocument/2006/relationships/hyperlink" Target="mailto:openapv-discussion@lists.aswf.io" TargetMode="External"/><Relationship Id="rId5" Type="http://schemas.openxmlformats.org/officeDocument/2006/relationships/image" Target="../media/image2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2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comments" Target="../comments/comment1.xml"/><Relationship Id="rId4" Type="http://schemas.openxmlformats.org/officeDocument/2006/relationships/hyperlink" Target="https://academysoftwarefdn.slack.com/archives/C08S1TJ47B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comments" Target="../comments/comment2.xml"/><Relationship Id="rId4" Type="http://schemas.openxmlformats.org/officeDocument/2006/relationships/image" Target="../media/image272.png"/><Relationship Id="rId5" Type="http://schemas.openxmlformats.org/officeDocument/2006/relationships/image" Target="../media/image278.png"/><Relationship Id="rId6" Type="http://schemas.openxmlformats.org/officeDocument/2006/relationships/image" Target="../media/image277.png"/><Relationship Id="rId7" Type="http://schemas.openxmlformats.org/officeDocument/2006/relationships/image" Target="../media/image2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286.png"/><Relationship Id="rId4" Type="http://schemas.openxmlformats.org/officeDocument/2006/relationships/hyperlink" Target="https://tac.aswf.io/engagemen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141.png"/><Relationship Id="rId84" Type="http://schemas.openxmlformats.org/officeDocument/2006/relationships/image" Target="../media/image161.png"/><Relationship Id="rId83" Type="http://schemas.openxmlformats.org/officeDocument/2006/relationships/image" Target="../media/image169.png"/><Relationship Id="rId42" Type="http://schemas.openxmlformats.org/officeDocument/2006/relationships/image" Target="../media/image127.png"/><Relationship Id="rId86" Type="http://schemas.openxmlformats.org/officeDocument/2006/relationships/image" Target="../media/image178.png"/><Relationship Id="rId41" Type="http://schemas.openxmlformats.org/officeDocument/2006/relationships/image" Target="../media/image149.png"/><Relationship Id="rId85" Type="http://schemas.openxmlformats.org/officeDocument/2006/relationships/image" Target="../media/image176.png"/><Relationship Id="rId44" Type="http://schemas.openxmlformats.org/officeDocument/2006/relationships/image" Target="../media/image139.png"/><Relationship Id="rId88" Type="http://schemas.openxmlformats.org/officeDocument/2006/relationships/image" Target="../media/image180.png"/><Relationship Id="rId43" Type="http://schemas.openxmlformats.org/officeDocument/2006/relationships/image" Target="../media/image147.png"/><Relationship Id="rId87" Type="http://schemas.openxmlformats.org/officeDocument/2006/relationships/image" Target="../media/image183.png"/><Relationship Id="rId46" Type="http://schemas.openxmlformats.org/officeDocument/2006/relationships/image" Target="../media/image140.png"/><Relationship Id="rId45" Type="http://schemas.openxmlformats.org/officeDocument/2006/relationships/image" Target="../media/image126.png"/><Relationship Id="rId80" Type="http://schemas.openxmlformats.org/officeDocument/2006/relationships/image" Target="../media/image157.jpg"/><Relationship Id="rId82" Type="http://schemas.openxmlformats.org/officeDocument/2006/relationships/image" Target="../media/image166.png"/><Relationship Id="rId81" Type="http://schemas.openxmlformats.org/officeDocument/2006/relationships/image" Target="../media/image159.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98.png"/><Relationship Id="rId4" Type="http://schemas.openxmlformats.org/officeDocument/2006/relationships/image" Target="../media/image101.png"/><Relationship Id="rId9" Type="http://schemas.openxmlformats.org/officeDocument/2006/relationships/image" Target="../media/image84.png"/><Relationship Id="rId48" Type="http://schemas.openxmlformats.org/officeDocument/2006/relationships/image" Target="../media/image129.png"/><Relationship Id="rId47" Type="http://schemas.openxmlformats.org/officeDocument/2006/relationships/image" Target="../media/image123.png"/><Relationship Id="rId49" Type="http://schemas.openxmlformats.org/officeDocument/2006/relationships/image" Target="../media/image135.png"/><Relationship Id="rId5" Type="http://schemas.openxmlformats.org/officeDocument/2006/relationships/image" Target="../media/image106.png"/><Relationship Id="rId6" Type="http://schemas.openxmlformats.org/officeDocument/2006/relationships/image" Target="../media/image91.png"/><Relationship Id="rId7" Type="http://schemas.openxmlformats.org/officeDocument/2006/relationships/image" Target="../media/image88.png"/><Relationship Id="rId8" Type="http://schemas.openxmlformats.org/officeDocument/2006/relationships/image" Target="../media/image89.png"/><Relationship Id="rId73" Type="http://schemas.openxmlformats.org/officeDocument/2006/relationships/image" Target="../media/image155.png"/><Relationship Id="rId72" Type="http://schemas.openxmlformats.org/officeDocument/2006/relationships/image" Target="../media/image153.png"/><Relationship Id="rId31" Type="http://schemas.openxmlformats.org/officeDocument/2006/relationships/image" Target="../media/image117.png"/><Relationship Id="rId75" Type="http://schemas.openxmlformats.org/officeDocument/2006/relationships/image" Target="../media/image163.png"/><Relationship Id="rId30" Type="http://schemas.openxmlformats.org/officeDocument/2006/relationships/image" Target="../media/image115.png"/><Relationship Id="rId74" Type="http://schemas.openxmlformats.org/officeDocument/2006/relationships/image" Target="../media/image170.png"/><Relationship Id="rId33" Type="http://schemas.openxmlformats.org/officeDocument/2006/relationships/image" Target="../media/image116.png"/><Relationship Id="rId77" Type="http://schemas.openxmlformats.org/officeDocument/2006/relationships/image" Target="../media/image162.png"/><Relationship Id="rId32" Type="http://schemas.openxmlformats.org/officeDocument/2006/relationships/image" Target="../media/image105.png"/><Relationship Id="rId76" Type="http://schemas.openxmlformats.org/officeDocument/2006/relationships/image" Target="../media/image173.png"/><Relationship Id="rId35" Type="http://schemas.openxmlformats.org/officeDocument/2006/relationships/image" Target="../media/image133.png"/><Relationship Id="rId79" Type="http://schemas.openxmlformats.org/officeDocument/2006/relationships/image" Target="../media/image156.png"/><Relationship Id="rId34" Type="http://schemas.openxmlformats.org/officeDocument/2006/relationships/image" Target="../media/image148.png"/><Relationship Id="rId78" Type="http://schemas.openxmlformats.org/officeDocument/2006/relationships/image" Target="../media/image158.png"/><Relationship Id="rId71" Type="http://schemas.openxmlformats.org/officeDocument/2006/relationships/image" Target="../media/image164.png"/><Relationship Id="rId70" Type="http://schemas.openxmlformats.org/officeDocument/2006/relationships/image" Target="../media/image151.png"/><Relationship Id="rId37" Type="http://schemas.openxmlformats.org/officeDocument/2006/relationships/image" Target="../media/image130.png"/><Relationship Id="rId36" Type="http://schemas.openxmlformats.org/officeDocument/2006/relationships/image" Target="../media/image121.png"/><Relationship Id="rId39" Type="http://schemas.openxmlformats.org/officeDocument/2006/relationships/image" Target="../media/image124.png"/><Relationship Id="rId38" Type="http://schemas.openxmlformats.org/officeDocument/2006/relationships/image" Target="../media/image119.png"/><Relationship Id="rId62" Type="http://schemas.openxmlformats.org/officeDocument/2006/relationships/image" Target="../media/image144.png"/><Relationship Id="rId61" Type="http://schemas.openxmlformats.org/officeDocument/2006/relationships/image" Target="../media/image134.png"/><Relationship Id="rId20" Type="http://schemas.openxmlformats.org/officeDocument/2006/relationships/image" Target="../media/image103.png"/><Relationship Id="rId64" Type="http://schemas.openxmlformats.org/officeDocument/2006/relationships/image" Target="../media/image160.png"/><Relationship Id="rId63" Type="http://schemas.openxmlformats.org/officeDocument/2006/relationships/image" Target="../media/image150.png"/><Relationship Id="rId22" Type="http://schemas.openxmlformats.org/officeDocument/2006/relationships/image" Target="../media/image108.png"/><Relationship Id="rId66" Type="http://schemas.openxmlformats.org/officeDocument/2006/relationships/image" Target="../media/image174.png"/><Relationship Id="rId21" Type="http://schemas.openxmlformats.org/officeDocument/2006/relationships/image" Target="../media/image100.png"/><Relationship Id="rId65" Type="http://schemas.openxmlformats.org/officeDocument/2006/relationships/image" Target="../media/image146.png"/><Relationship Id="rId24" Type="http://schemas.openxmlformats.org/officeDocument/2006/relationships/image" Target="../media/image107.png"/><Relationship Id="rId68" Type="http://schemas.openxmlformats.org/officeDocument/2006/relationships/image" Target="../media/image154.png"/><Relationship Id="rId23" Type="http://schemas.openxmlformats.org/officeDocument/2006/relationships/image" Target="../media/image113.png"/><Relationship Id="rId67" Type="http://schemas.openxmlformats.org/officeDocument/2006/relationships/image" Target="../media/image177.png"/><Relationship Id="rId60" Type="http://schemas.openxmlformats.org/officeDocument/2006/relationships/image" Target="../media/image142.png"/><Relationship Id="rId26" Type="http://schemas.openxmlformats.org/officeDocument/2006/relationships/image" Target="../media/image111.png"/><Relationship Id="rId25" Type="http://schemas.openxmlformats.org/officeDocument/2006/relationships/image" Target="../media/image114.png"/><Relationship Id="rId69" Type="http://schemas.openxmlformats.org/officeDocument/2006/relationships/image" Target="../media/image168.png"/><Relationship Id="rId28" Type="http://schemas.openxmlformats.org/officeDocument/2006/relationships/image" Target="../media/image110.png"/><Relationship Id="rId27" Type="http://schemas.openxmlformats.org/officeDocument/2006/relationships/image" Target="../media/image122.png"/><Relationship Id="rId29" Type="http://schemas.openxmlformats.org/officeDocument/2006/relationships/image" Target="../media/image120.png"/><Relationship Id="rId51" Type="http://schemas.openxmlformats.org/officeDocument/2006/relationships/image" Target="../media/image128.png"/><Relationship Id="rId50" Type="http://schemas.openxmlformats.org/officeDocument/2006/relationships/image" Target="../media/image131.png"/><Relationship Id="rId53" Type="http://schemas.openxmlformats.org/officeDocument/2006/relationships/image" Target="../media/image143.png"/><Relationship Id="rId52" Type="http://schemas.openxmlformats.org/officeDocument/2006/relationships/image" Target="../media/image132.png"/><Relationship Id="rId11" Type="http://schemas.openxmlformats.org/officeDocument/2006/relationships/image" Target="../media/image96.png"/><Relationship Id="rId55" Type="http://schemas.openxmlformats.org/officeDocument/2006/relationships/image" Target="../media/image165.png"/><Relationship Id="rId10" Type="http://schemas.openxmlformats.org/officeDocument/2006/relationships/image" Target="../media/image87.png"/><Relationship Id="rId54" Type="http://schemas.openxmlformats.org/officeDocument/2006/relationships/image" Target="../media/image136.png"/><Relationship Id="rId13" Type="http://schemas.openxmlformats.org/officeDocument/2006/relationships/image" Target="../media/image99.png"/><Relationship Id="rId57" Type="http://schemas.openxmlformats.org/officeDocument/2006/relationships/image" Target="../media/image152.png"/><Relationship Id="rId12" Type="http://schemas.openxmlformats.org/officeDocument/2006/relationships/image" Target="../media/image95.png"/><Relationship Id="rId56" Type="http://schemas.openxmlformats.org/officeDocument/2006/relationships/image" Target="../media/image145.png"/><Relationship Id="rId15" Type="http://schemas.openxmlformats.org/officeDocument/2006/relationships/image" Target="../media/image97.png"/><Relationship Id="rId59" Type="http://schemas.openxmlformats.org/officeDocument/2006/relationships/image" Target="../media/image137.png"/><Relationship Id="rId14" Type="http://schemas.openxmlformats.org/officeDocument/2006/relationships/image" Target="../media/image90.png"/><Relationship Id="rId58" Type="http://schemas.openxmlformats.org/officeDocument/2006/relationships/image" Target="../media/image138.png"/><Relationship Id="rId17" Type="http://schemas.openxmlformats.org/officeDocument/2006/relationships/image" Target="../media/image104.png"/><Relationship Id="rId16" Type="http://schemas.openxmlformats.org/officeDocument/2006/relationships/image" Target="../media/image112.jpg"/><Relationship Id="rId19" Type="http://schemas.openxmlformats.org/officeDocument/2006/relationships/image" Target="../media/image118.png"/><Relationship Id="rId18" Type="http://schemas.openxmlformats.org/officeDocument/2006/relationships/image" Target="../media/image1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67.png"/><Relationship Id="rId4" Type="http://schemas.openxmlformats.org/officeDocument/2006/relationships/image" Target="../media/image231.png"/><Relationship Id="rId5" Type="http://schemas.openxmlformats.org/officeDocument/2006/relationships/image" Target="../media/image1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332" name="Google Shape;332;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September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524" name="Google Shape;524;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525" name="Google Shape;525;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526" name="Google Shape;526;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532" name="Google Shape;532;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533" name="Google Shape;533;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534" name="Google Shape;534;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540" name="Google Shape;540;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541" name="Google Shape;541;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0" st="0"/>
                                            </p:txEl>
                                          </p:spTgt>
                                        </p:tgtEl>
                                        <p:attrNameLst>
                                          <p:attrName>style.visibility</p:attrName>
                                        </p:attrNameLst>
                                      </p:cBhvr>
                                      <p:to>
                                        <p:strVal val="visible"/>
                                      </p:to>
                                    </p:set>
                                    <p:animEffect filter="fade" transition="in">
                                      <p:cBhvr>
                                        <p:cTn dur="200"/>
                                        <p:tgtEl>
                                          <p:spTgt spid="5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1" st="1"/>
                                            </p:txEl>
                                          </p:spTgt>
                                        </p:tgtEl>
                                        <p:attrNameLst>
                                          <p:attrName>style.visibility</p:attrName>
                                        </p:attrNameLst>
                                      </p:cBhvr>
                                      <p:to>
                                        <p:strVal val="visible"/>
                                      </p:to>
                                    </p:set>
                                    <p:animEffect filter="fade" transition="in">
                                      <p:cBhvr>
                                        <p:cTn dur="200"/>
                                        <p:tgtEl>
                                          <p:spTgt spid="5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2" st="2"/>
                                            </p:txEl>
                                          </p:spTgt>
                                        </p:tgtEl>
                                        <p:attrNameLst>
                                          <p:attrName>style.visibility</p:attrName>
                                        </p:attrNameLst>
                                      </p:cBhvr>
                                      <p:to>
                                        <p:strVal val="visible"/>
                                      </p:to>
                                    </p:set>
                                    <p:animEffect filter="fade" transition="in">
                                      <p:cBhvr>
                                        <p:cTn dur="200"/>
                                        <p:tgtEl>
                                          <p:spTgt spid="5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3" st="3"/>
                                            </p:txEl>
                                          </p:spTgt>
                                        </p:tgtEl>
                                        <p:attrNameLst>
                                          <p:attrName>style.visibility</p:attrName>
                                        </p:attrNameLst>
                                      </p:cBhvr>
                                      <p:to>
                                        <p:strVal val="visible"/>
                                      </p:to>
                                    </p:set>
                                    <p:animEffect filter="fade" transition="in">
                                      <p:cBhvr>
                                        <p:cTn dur="200"/>
                                        <p:tgtEl>
                                          <p:spTgt spid="5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3774538861f_0_404" title="Milestone Number"/>
          <p:cNvSpPr/>
          <p:nvPr/>
        </p:nvSpPr>
        <p:spPr>
          <a:xfrm>
            <a:off x="1189545" y="621008"/>
            <a:ext cx="282000" cy="2946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1" u="none" cap="none" strike="noStrike">
              <a:solidFill>
                <a:srgbClr val="000000"/>
              </a:solidFill>
              <a:latin typeface="Arial"/>
              <a:ea typeface="Arial"/>
              <a:cs typeface="Arial"/>
              <a:sym typeface="Arial"/>
            </a:endParaRPr>
          </a:p>
        </p:txBody>
      </p:sp>
      <p:sp>
        <p:nvSpPr>
          <p:cNvPr id="547" name="Google Shape;547;g3774538861f_0_404" title="Milestone Tall Arrow"/>
          <p:cNvSpPr/>
          <p:nvPr/>
        </p:nvSpPr>
        <p:spPr>
          <a:xfrm>
            <a:off x="1149812" y="434918"/>
            <a:ext cx="446400" cy="5189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3800" lIns="87650" spcFirstLastPara="1" rIns="87650" wrap="square" tIns="438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48" name="Google Shape;548;g3774538861f_0_404"/>
          <p:cNvSpPr txBox="1"/>
          <p:nvPr/>
        </p:nvSpPr>
        <p:spPr>
          <a:xfrm>
            <a:off x="-306125" y="398875"/>
            <a:ext cx="1389900" cy="2460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821"/>
              <a:buFont typeface="Arial"/>
              <a:buNone/>
            </a:pPr>
            <a:r>
              <a:rPr b="1" i="0" lang="en-US" sz="1821" u="none" cap="none" strike="noStrike">
                <a:solidFill>
                  <a:srgbClr val="FFD966"/>
                </a:solidFill>
                <a:latin typeface="Trebuchet MS"/>
                <a:ea typeface="Trebuchet MS"/>
                <a:cs typeface="Trebuchet MS"/>
                <a:sym typeface="Trebuchet MS"/>
              </a:rPr>
              <a:t>ASWF created</a:t>
            </a:r>
            <a:endParaRPr b="1" i="0" sz="1821" u="none" cap="none" strike="noStrike">
              <a:solidFill>
                <a:srgbClr val="FFD966"/>
              </a:solidFill>
              <a:latin typeface="Arial"/>
              <a:ea typeface="Arial"/>
              <a:cs typeface="Arial"/>
              <a:sym typeface="Arial"/>
            </a:endParaRPr>
          </a:p>
        </p:txBody>
      </p:sp>
      <p:sp>
        <p:nvSpPr>
          <p:cNvPr id="549" name="Google Shape;549;g3774538861f_0_404"/>
          <p:cNvSpPr txBox="1"/>
          <p:nvPr/>
        </p:nvSpPr>
        <p:spPr>
          <a:xfrm>
            <a:off x="-122579" y="912461"/>
            <a:ext cx="1189200" cy="13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August 10, 2018</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1" lang="en-US" sz="862" u="none" cap="none" strike="noStrike">
                <a:solidFill>
                  <a:srgbClr val="FFFFFF"/>
                </a:solidFill>
                <a:latin typeface="Trebuchet MS"/>
                <a:ea typeface="Trebuchet MS"/>
                <a:cs typeface="Trebuchet MS"/>
                <a:sym typeface="Trebuchet MS"/>
              </a:rPr>
              <a:t>Founding members:</a:t>
            </a:r>
            <a:endParaRPr b="0" i="1" sz="862"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Animal Logic</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Autodesk</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Blue Sky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Cisco</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DNEG</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DreamWorks Animation</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Epic Games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Foundry</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Google Cloud</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Intel</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SideFX</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The Walt Disney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Weta Digital</a:t>
            </a:r>
            <a:endParaRPr b="0" i="0" sz="1054" u="none" cap="none" strike="noStrike">
              <a:solidFill>
                <a:srgbClr val="FFFFFF"/>
              </a:solidFill>
              <a:latin typeface="Trebuchet MS"/>
              <a:ea typeface="Trebuchet MS"/>
              <a:cs typeface="Trebuchet MS"/>
              <a:sym typeface="Trebuchet MS"/>
            </a:endParaRPr>
          </a:p>
        </p:txBody>
      </p:sp>
      <p:sp>
        <p:nvSpPr>
          <p:cNvPr id="550" name="Google Shape;550;g3774538861f_0_404" title="Milestone Arrow"/>
          <p:cNvSpPr/>
          <p:nvPr/>
        </p:nvSpPr>
        <p:spPr>
          <a:xfrm>
            <a:off x="1677933" y="2828097"/>
            <a:ext cx="417600" cy="278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51" name="Google Shape;551;g3774538861f_0_404" title="Milestone Number"/>
          <p:cNvSpPr/>
          <p:nvPr/>
        </p:nvSpPr>
        <p:spPr>
          <a:xfrm>
            <a:off x="1754922" y="3053120"/>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02</a:t>
            </a:r>
            <a:endParaRPr b="0" i="0" sz="1821" u="none" cap="none" strike="noStrike">
              <a:solidFill>
                <a:srgbClr val="000000"/>
              </a:solidFill>
              <a:latin typeface="Arial"/>
              <a:ea typeface="Arial"/>
              <a:cs typeface="Arial"/>
              <a:sym typeface="Arial"/>
            </a:endParaRPr>
          </a:p>
        </p:txBody>
      </p:sp>
      <p:grpSp>
        <p:nvGrpSpPr>
          <p:cNvPr id="552" name="Google Shape;552;g3774538861f_0_404" title="Milestone Text"/>
          <p:cNvGrpSpPr/>
          <p:nvPr/>
        </p:nvGrpSpPr>
        <p:grpSpPr>
          <a:xfrm>
            <a:off x="1687649" y="803656"/>
            <a:ext cx="1525596" cy="669978"/>
            <a:chOff x="2084853" y="-1437412"/>
            <a:chExt cx="1718400" cy="754650"/>
          </a:xfrm>
        </p:grpSpPr>
        <p:sp>
          <p:nvSpPr>
            <p:cNvPr id="553" name="Google Shape;553;g3774538861f_0_404"/>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34"/>
                <a:buFont typeface="Arial"/>
                <a:buNone/>
              </a:pPr>
              <a:r>
                <a:rPr b="0" i="0" lang="en-US" sz="1533" u="none" cap="none" strike="noStrike">
                  <a:solidFill>
                    <a:srgbClr val="FFD966"/>
                  </a:solidFill>
                  <a:latin typeface="Trebuchet MS"/>
                  <a:ea typeface="Trebuchet MS"/>
                  <a:cs typeface="Trebuchet MS"/>
                  <a:sym typeface="Trebuchet MS"/>
                </a:rPr>
                <a:t>First project</a:t>
              </a:r>
              <a:endParaRPr b="0" i="0" sz="1533" u="none" cap="none" strike="noStrike">
                <a:solidFill>
                  <a:srgbClr val="FFD966"/>
                </a:solidFill>
                <a:latin typeface="Arial"/>
                <a:ea typeface="Arial"/>
                <a:cs typeface="Arial"/>
                <a:sym typeface="Arial"/>
              </a:endParaRPr>
            </a:p>
          </p:txBody>
        </p:sp>
        <p:sp>
          <p:nvSpPr>
            <p:cNvPr id="554" name="Google Shape;554;g3774538861f_0_404"/>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October 23,2018</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OpenVDB</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1" lang="en-US" sz="1054" u="none" cap="none" strike="noStrike">
                  <a:solidFill>
                    <a:schemeClr val="lt1"/>
                  </a:solidFill>
                  <a:latin typeface="Trebuchet MS"/>
                  <a:ea typeface="Trebuchet MS"/>
                  <a:cs typeface="Trebuchet MS"/>
                  <a:sym typeface="Trebuchet MS"/>
                </a:rPr>
                <a:t>New members:</a:t>
              </a:r>
              <a:endParaRPr b="0" i="1"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Sony Pictures Entertainment</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Warner Bros.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Blender Foundation</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Visual Effects Society</a:t>
              </a:r>
              <a:endParaRPr b="0" i="0" sz="1054" u="none" cap="none" strike="noStrike">
                <a:solidFill>
                  <a:schemeClr val="lt1"/>
                </a:solidFill>
                <a:latin typeface="Trebuchet MS"/>
                <a:ea typeface="Trebuchet MS"/>
                <a:cs typeface="Trebuchet MS"/>
                <a:sym typeface="Trebuchet MS"/>
              </a:endParaRPr>
            </a:p>
          </p:txBody>
        </p:sp>
      </p:grpSp>
      <p:grpSp>
        <p:nvGrpSpPr>
          <p:cNvPr id="555" name="Google Shape;555;g3774538861f_0_404" title="Milestone 4"/>
          <p:cNvGrpSpPr/>
          <p:nvPr/>
        </p:nvGrpSpPr>
        <p:grpSpPr>
          <a:xfrm>
            <a:off x="2663913" y="3345894"/>
            <a:ext cx="1369474" cy="2273521"/>
            <a:chOff x="5194569" y="2879132"/>
            <a:chExt cx="1542548" cy="2560848"/>
          </a:xfrm>
        </p:grpSpPr>
        <p:sp>
          <p:nvSpPr>
            <p:cNvPr id="556" name="Google Shape;556;g3774538861f_0_404" title="Milestone Arrow"/>
            <p:cNvSpPr/>
            <p:nvPr/>
          </p:nvSpPr>
          <p:spPr>
            <a:xfrm>
              <a:off x="5231026"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57" name="Google Shape;557;g3774538861f_0_404" title="Milestone Number"/>
            <p:cNvSpPr/>
            <p:nvPr/>
          </p:nvSpPr>
          <p:spPr>
            <a:xfrm>
              <a:off x="5317741" y="42035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04</a:t>
              </a:r>
              <a:endParaRPr b="0" i="0" sz="1821" u="none" cap="none" strike="noStrike">
                <a:solidFill>
                  <a:srgbClr val="000000"/>
                </a:solidFill>
                <a:latin typeface="Arial"/>
                <a:ea typeface="Arial"/>
                <a:cs typeface="Arial"/>
                <a:sym typeface="Arial"/>
              </a:endParaRPr>
            </a:p>
          </p:txBody>
        </p:sp>
        <p:grpSp>
          <p:nvGrpSpPr>
            <p:cNvPr id="558" name="Google Shape;558;g3774538861f_0_404" title="Milestone Text"/>
            <p:cNvGrpSpPr/>
            <p:nvPr/>
          </p:nvGrpSpPr>
          <p:grpSpPr>
            <a:xfrm>
              <a:off x="5194569" y="2879132"/>
              <a:ext cx="1542548" cy="559915"/>
              <a:chOff x="1900453" y="1419541"/>
              <a:chExt cx="1542548" cy="559915"/>
            </a:xfrm>
          </p:grpSpPr>
          <p:sp>
            <p:nvSpPr>
              <p:cNvPr id="559" name="Google Shape;559;g3774538861f_0_404"/>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630"/>
                  <a:buFont typeface="Arial"/>
                  <a:buNone/>
                </a:pPr>
                <a:r>
                  <a:t/>
                </a:r>
                <a:endParaRPr b="0" i="0" sz="1629" u="none" cap="none" strike="noStrike">
                  <a:solidFill>
                    <a:srgbClr val="000000"/>
                  </a:solidFill>
                  <a:latin typeface="Arial"/>
                  <a:ea typeface="Arial"/>
                  <a:cs typeface="Arial"/>
                  <a:sym typeface="Arial"/>
                </a:endParaRPr>
              </a:p>
            </p:txBody>
          </p:sp>
          <p:sp>
            <p:nvSpPr>
              <p:cNvPr id="560" name="Google Shape;560;g3774538861f_0_404"/>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766" u="none" cap="none" strike="noStrike">
                    <a:solidFill>
                      <a:srgbClr val="FFD966"/>
                    </a:solidFill>
                    <a:latin typeface="Trebuchet MS"/>
                    <a:ea typeface="Trebuchet MS"/>
                    <a:cs typeface="Trebuchet MS"/>
                    <a:sym typeface="Trebuchet MS"/>
                  </a:rPr>
                  <a:t>May 1 2019</a:t>
                </a:r>
                <a:endParaRPr b="0" i="0" sz="766"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766" u="none" cap="none" strike="noStrike">
                  <a:solidFill>
                    <a:srgbClr val="00B0F0"/>
                  </a:solidFill>
                  <a:latin typeface="Trebuchet MS"/>
                  <a:ea typeface="Trebuchet MS"/>
                  <a:cs typeface="Trebuchet MS"/>
                  <a:sym typeface="Trebuchet MS"/>
                </a:endParaRPr>
              </a:p>
            </p:txBody>
          </p:sp>
          <p:sp>
            <p:nvSpPr>
              <p:cNvPr id="561" name="Google Shape;561;g3774538861f_0_404"/>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OpenEXR</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OpenCue</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NVIDIA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ftrack</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Red Hat</a:t>
                </a:r>
                <a:endParaRPr b="0" i="0" sz="1054" u="none" cap="none" strike="noStrike">
                  <a:solidFill>
                    <a:schemeClr val="lt1"/>
                  </a:solidFill>
                  <a:latin typeface="Trebuchet MS"/>
                  <a:ea typeface="Trebuchet MS"/>
                  <a:cs typeface="Trebuchet MS"/>
                  <a:sym typeface="Trebuchet MS"/>
                </a:endParaRPr>
              </a:p>
            </p:txBody>
          </p:sp>
        </p:grpSp>
      </p:grpSp>
      <p:grpSp>
        <p:nvGrpSpPr>
          <p:cNvPr id="562" name="Google Shape;562;g3774538861f_0_404" title="Milestone 3"/>
          <p:cNvGrpSpPr/>
          <p:nvPr/>
        </p:nvGrpSpPr>
        <p:grpSpPr>
          <a:xfrm>
            <a:off x="2180548" y="2866684"/>
            <a:ext cx="1525788" cy="2730549"/>
            <a:chOff x="3350604" y="2363462"/>
            <a:chExt cx="1718617" cy="3075635"/>
          </a:xfrm>
        </p:grpSpPr>
        <p:sp>
          <p:nvSpPr>
            <p:cNvPr id="563" name="Google Shape;563;g3774538861f_0_404"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64" name="Google Shape;564;g3774538861f_0_404" title="Milestone Number"/>
            <p:cNvSpPr/>
            <p:nvPr/>
          </p:nvSpPr>
          <p:spPr>
            <a:xfrm>
              <a:off x="3442121" y="3049950"/>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03</a:t>
              </a:r>
              <a:endParaRPr b="0" i="0" sz="1821" u="none" cap="none" strike="noStrike">
                <a:solidFill>
                  <a:srgbClr val="000000"/>
                </a:solidFill>
                <a:latin typeface="Arial"/>
                <a:ea typeface="Arial"/>
                <a:cs typeface="Arial"/>
                <a:sym typeface="Arial"/>
              </a:endParaRPr>
            </a:p>
          </p:txBody>
        </p:sp>
        <p:sp>
          <p:nvSpPr>
            <p:cNvPr id="565" name="Google Shape;565;g3774538861f_0_404"/>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Feb</a:t>
              </a:r>
              <a:r>
                <a:rPr lang="en-US" sz="1054">
                  <a:solidFill>
                    <a:srgbClr val="FFD966"/>
                  </a:solidFill>
                  <a:latin typeface="Trebuchet MS"/>
                  <a:ea typeface="Trebuchet MS"/>
                  <a:cs typeface="Trebuchet MS"/>
                  <a:sym typeface="Trebuchet MS"/>
                </a:rPr>
                <a:t> </a:t>
              </a:r>
              <a:r>
                <a:rPr b="0" i="0" lang="en-US" sz="1054" u="none" cap="none" strike="noStrike">
                  <a:solidFill>
                    <a:srgbClr val="FFD966"/>
                  </a:solidFill>
                  <a:latin typeface="Trebuchet MS"/>
                  <a:ea typeface="Trebuchet MS"/>
                  <a:cs typeface="Trebuchet MS"/>
                  <a:sym typeface="Trebuchet MS"/>
                </a:rPr>
                <a:t>8, 2019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OpenColorIO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grpSp>
        <p:nvGrpSpPr>
          <p:cNvPr id="566" name="Google Shape;566;g3774538861f_0_404" title="Milestone 3"/>
          <p:cNvGrpSpPr/>
          <p:nvPr/>
        </p:nvGrpSpPr>
        <p:grpSpPr>
          <a:xfrm>
            <a:off x="3203437" y="820930"/>
            <a:ext cx="1527117" cy="4792130"/>
            <a:chOff x="3222037" y="41689"/>
            <a:chExt cx="1720114" cy="5397758"/>
          </a:xfrm>
        </p:grpSpPr>
        <p:sp>
          <p:nvSpPr>
            <p:cNvPr id="567" name="Google Shape;567;g3774538861f_0_404"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68" name="Google Shape;568;g3774538861f_0_404" title="Milestone Number"/>
            <p:cNvSpPr/>
            <p:nvPr/>
          </p:nvSpPr>
          <p:spPr>
            <a:xfrm>
              <a:off x="3308744" y="2078215"/>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05</a:t>
              </a:r>
              <a:endParaRPr b="0" i="0" sz="1821" u="none" cap="none" strike="noStrike">
                <a:solidFill>
                  <a:srgbClr val="000000"/>
                </a:solidFill>
                <a:latin typeface="Arial"/>
                <a:ea typeface="Arial"/>
                <a:cs typeface="Arial"/>
                <a:sym typeface="Arial"/>
              </a:endParaRPr>
            </a:p>
          </p:txBody>
        </p:sp>
        <p:grpSp>
          <p:nvGrpSpPr>
            <p:cNvPr id="569" name="Google Shape;569;g3774538861f_0_404" title="Milestone Text"/>
            <p:cNvGrpSpPr/>
            <p:nvPr/>
          </p:nvGrpSpPr>
          <p:grpSpPr>
            <a:xfrm>
              <a:off x="3223751" y="41689"/>
              <a:ext cx="1718400" cy="777640"/>
              <a:chOff x="1884312" y="-1417902"/>
              <a:chExt cx="1718400" cy="777640"/>
            </a:xfrm>
          </p:grpSpPr>
          <p:sp>
            <p:nvSpPr>
              <p:cNvPr id="570" name="Google Shape;570;g3774538861f_0_404"/>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 2019</a:t>
                </a:r>
                <a:endParaRPr b="0" i="0" sz="1437" u="none" cap="none" strike="noStrike">
                  <a:solidFill>
                    <a:srgbClr val="FFD966"/>
                  </a:solidFill>
                  <a:latin typeface="Arial"/>
                  <a:ea typeface="Arial"/>
                  <a:cs typeface="Arial"/>
                  <a:sym typeface="Arial"/>
                </a:endParaRPr>
              </a:p>
            </p:txBody>
          </p:sp>
          <p:sp>
            <p:nvSpPr>
              <p:cNvPr id="571" name="Google Shape;571;g3774538861f_0_404"/>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July 29,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OpenTimelineIO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Netflix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Amazon Web Services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Rodeo FX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MovieLabs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572" name="Google Shape;572;g3774538861f_0_404" title="Milestone Arrow"/>
          <p:cNvSpPr/>
          <p:nvPr/>
        </p:nvSpPr>
        <p:spPr>
          <a:xfrm>
            <a:off x="3730323" y="3258303"/>
            <a:ext cx="417600" cy="23391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73" name="Google Shape;573;g3774538861f_0_404" title="Milestone Number"/>
          <p:cNvSpPr/>
          <p:nvPr/>
        </p:nvSpPr>
        <p:spPr>
          <a:xfrm>
            <a:off x="3818233" y="3407473"/>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06</a:t>
            </a:r>
            <a:endParaRPr b="0" i="0" sz="1821" u="none" cap="none" strike="noStrike">
              <a:solidFill>
                <a:srgbClr val="000000"/>
              </a:solidFill>
              <a:latin typeface="Arial"/>
              <a:ea typeface="Arial"/>
              <a:cs typeface="Arial"/>
              <a:sym typeface="Arial"/>
            </a:endParaRPr>
          </a:p>
        </p:txBody>
      </p:sp>
      <p:sp>
        <p:nvSpPr>
          <p:cNvPr id="574" name="Google Shape;574;g3774538861f_0_404"/>
          <p:cNvSpPr txBox="1"/>
          <p:nvPr/>
        </p:nvSpPr>
        <p:spPr>
          <a:xfrm>
            <a:off x="3726771" y="2482865"/>
            <a:ext cx="967800" cy="13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Sept 13</a:t>
            </a:r>
            <a:endParaRPr sz="1054">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Apple</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958" u="none" cap="none" strike="noStrike">
                <a:solidFill>
                  <a:schemeClr val="lt1"/>
                </a:solidFill>
                <a:latin typeface="Trebuchet MS"/>
                <a:ea typeface="Trebuchet MS"/>
                <a:cs typeface="Trebuchet MS"/>
                <a:sym typeface="Trebuchet MS"/>
              </a:rPr>
              <a:t>Microsoft</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nvGrpSpPr>
          <p:cNvPr id="575" name="Google Shape;575;g3774538861f_0_404" title="Milestone 3"/>
          <p:cNvGrpSpPr/>
          <p:nvPr/>
        </p:nvGrpSpPr>
        <p:grpSpPr>
          <a:xfrm>
            <a:off x="4250337" y="2175867"/>
            <a:ext cx="493794" cy="3429852"/>
            <a:chOff x="3360040" y="1779237"/>
            <a:chExt cx="556200" cy="3863316"/>
          </a:xfrm>
        </p:grpSpPr>
        <p:sp>
          <p:nvSpPr>
            <p:cNvPr id="576" name="Google Shape;576;g3774538861f_0_404"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77" name="Google Shape;577;g3774538861f_0_404" title="Milestone Number"/>
            <p:cNvSpPr/>
            <p:nvPr/>
          </p:nvSpPr>
          <p:spPr>
            <a:xfrm>
              <a:off x="3446741" y="3369142"/>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07</a:t>
              </a:r>
              <a:endParaRPr b="0" i="0" sz="1821" u="none" cap="none" strike="noStrike">
                <a:solidFill>
                  <a:srgbClr val="000000"/>
                </a:solidFill>
                <a:latin typeface="Arial"/>
                <a:ea typeface="Arial"/>
                <a:cs typeface="Arial"/>
                <a:sym typeface="Arial"/>
              </a:endParaRPr>
            </a:p>
          </p:txBody>
        </p:sp>
        <p:sp>
          <p:nvSpPr>
            <p:cNvPr id="578" name="Google Shape;578;g3774538861f_0_404"/>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Apr 16</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Shading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Language</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383"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AMD</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chemeClr val="lt1"/>
                  </a:solidFill>
                  <a:latin typeface="Trebuchet MS"/>
                  <a:ea typeface="Trebuchet MS"/>
                  <a:cs typeface="Trebuchet MS"/>
                  <a:sym typeface="Trebuchet MS"/>
                </a:rPr>
                <a:t>DockYard</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FFD966"/>
                </a:solidFill>
                <a:latin typeface="Trebuchet MS"/>
                <a:ea typeface="Trebuchet MS"/>
                <a:cs typeface="Trebuchet MS"/>
                <a:sym typeface="Trebuchet MS"/>
              </a:endParaRPr>
            </a:p>
          </p:txBody>
        </p:sp>
      </p:grpSp>
      <p:grpSp>
        <p:nvGrpSpPr>
          <p:cNvPr id="579" name="Google Shape;579;g3774538861f_0_404"/>
          <p:cNvGrpSpPr/>
          <p:nvPr/>
        </p:nvGrpSpPr>
        <p:grpSpPr>
          <a:xfrm>
            <a:off x="4754835" y="798007"/>
            <a:ext cx="1193885" cy="4807129"/>
            <a:chOff x="6941408" y="649743"/>
            <a:chExt cx="1245446" cy="5014739"/>
          </a:xfrm>
        </p:grpSpPr>
        <p:grpSp>
          <p:nvGrpSpPr>
            <p:cNvPr id="580" name="Google Shape;580;g3774538861f_0_404"/>
            <p:cNvGrpSpPr/>
            <p:nvPr/>
          </p:nvGrpSpPr>
          <p:grpSpPr>
            <a:xfrm>
              <a:off x="6941408" y="649743"/>
              <a:ext cx="1245446" cy="5014739"/>
              <a:chOff x="7627208" y="649743"/>
              <a:chExt cx="1245446" cy="5014739"/>
            </a:xfrm>
          </p:grpSpPr>
          <p:sp>
            <p:nvSpPr>
              <p:cNvPr id="581" name="Google Shape;581;g3774538861f_0_404"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82" name="Google Shape;582;g3774538861f_0_404" title="Milestone Text"/>
              <p:cNvGrpSpPr/>
              <p:nvPr/>
            </p:nvGrpSpPr>
            <p:grpSpPr>
              <a:xfrm>
                <a:off x="7627208" y="649743"/>
                <a:ext cx="1245446" cy="706015"/>
                <a:chOff x="2070091" y="-1059208"/>
                <a:chExt cx="1344829" cy="735585"/>
              </a:xfrm>
            </p:grpSpPr>
            <p:sp>
              <p:nvSpPr>
                <p:cNvPr id="583" name="Google Shape;583;g3774538861f_0_404"/>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5"/>
                      </a:solidFill>
                      <a:latin typeface="Trebuchet MS"/>
                      <a:ea typeface="Trebuchet MS"/>
                      <a:cs typeface="Trebuchet MS"/>
                      <a:sym typeface="Trebuchet MS"/>
                    </a:rPr>
                    <a:t>Open Source Days 2020</a:t>
                  </a:r>
                  <a:endParaRPr b="0" i="0" sz="1437" u="none" cap="none" strike="noStrike">
                    <a:solidFill>
                      <a:srgbClr val="FFD965"/>
                    </a:solidFill>
                    <a:latin typeface="Arial"/>
                    <a:ea typeface="Arial"/>
                    <a:cs typeface="Arial"/>
                    <a:sym typeface="Arial"/>
                  </a:endParaRPr>
                </a:p>
              </p:txBody>
            </p:sp>
            <p:sp>
              <p:nvSpPr>
                <p:cNvPr id="584" name="Google Shape;584;g3774538861f_0_404"/>
                <p:cNvSpPr txBox="1"/>
                <p:nvPr/>
              </p:nvSpPr>
              <p:spPr>
                <a:xfrm>
                  <a:off x="2070091" y="-477523"/>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Aug19-20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Unity </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Conductor Technologies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SMPTE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585" name="Google Shape;585;g3774538861f_0_404" title="Milestone Number"/>
            <p:cNvSpPr/>
            <p:nvPr/>
          </p:nvSpPr>
          <p:spPr>
            <a:xfrm>
              <a:off x="7044368" y="2405066"/>
              <a:ext cx="275400" cy="2754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08</a:t>
              </a:r>
              <a:endParaRPr b="0" i="0" sz="1821" u="none" cap="none" strike="noStrike">
                <a:solidFill>
                  <a:srgbClr val="000000"/>
                </a:solidFill>
                <a:latin typeface="Arial"/>
                <a:ea typeface="Arial"/>
                <a:cs typeface="Arial"/>
                <a:sym typeface="Arial"/>
              </a:endParaRPr>
            </a:p>
          </p:txBody>
        </p:sp>
      </p:grpSp>
      <p:grpSp>
        <p:nvGrpSpPr>
          <p:cNvPr id="586" name="Google Shape;586;g3774538861f_0_404"/>
          <p:cNvGrpSpPr/>
          <p:nvPr/>
        </p:nvGrpSpPr>
        <p:grpSpPr>
          <a:xfrm>
            <a:off x="142489" y="3760960"/>
            <a:ext cx="728419" cy="1877499"/>
            <a:chOff x="1439424" y="3403934"/>
            <a:chExt cx="820476" cy="2114777"/>
          </a:xfrm>
        </p:grpSpPr>
        <p:grpSp>
          <p:nvGrpSpPr>
            <p:cNvPr id="587" name="Google Shape;587;g3774538861f_0_404"/>
            <p:cNvGrpSpPr/>
            <p:nvPr/>
          </p:nvGrpSpPr>
          <p:grpSpPr>
            <a:xfrm>
              <a:off x="1439424" y="3945707"/>
              <a:ext cx="818400" cy="1573004"/>
              <a:chOff x="96469" y="3863942"/>
              <a:chExt cx="818400" cy="1573004"/>
            </a:xfrm>
          </p:grpSpPr>
          <p:sp>
            <p:nvSpPr>
              <p:cNvPr id="588" name="Google Shape;588;g3774538861f_0_404"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89" name="Google Shape;589;g3774538861f_0_404" title="Milestone Text"/>
              <p:cNvGrpSpPr/>
              <p:nvPr/>
            </p:nvGrpSpPr>
            <p:grpSpPr>
              <a:xfrm>
                <a:off x="96469" y="3863942"/>
                <a:ext cx="818400" cy="872733"/>
                <a:chOff x="1147427" y="3655833"/>
                <a:chExt cx="818400" cy="872733"/>
              </a:xfrm>
            </p:grpSpPr>
            <p:sp>
              <p:nvSpPr>
                <p:cNvPr id="590" name="Google Shape;590;g3774538861f_0_404"/>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Open source</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Investigation </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concludes</a:t>
                  </a:r>
                  <a:endParaRPr b="0" i="0" sz="1629" u="none" cap="none" strike="noStrike">
                    <a:solidFill>
                      <a:srgbClr val="B49823"/>
                    </a:solidFill>
                    <a:latin typeface="Arial"/>
                    <a:ea typeface="Arial"/>
                    <a:cs typeface="Arial"/>
                    <a:sym typeface="Arial"/>
                  </a:endParaRPr>
                </a:p>
              </p:txBody>
            </p:sp>
            <p:sp>
              <p:nvSpPr>
                <p:cNvPr id="591" name="Google Shape;591;g3774538861f_0_404"/>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Scitech </a:t>
                  </a:r>
                  <a:endParaRPr b="0" i="0" sz="1629"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Council</a:t>
                  </a:r>
                  <a:endParaRPr b="0" i="0" sz="1629" u="none" cap="none" strike="noStrike">
                    <a:solidFill>
                      <a:srgbClr val="000000"/>
                    </a:solidFill>
                    <a:latin typeface="Arial"/>
                    <a:ea typeface="Arial"/>
                    <a:cs typeface="Arial"/>
                    <a:sym typeface="Arial"/>
                  </a:endParaRPr>
                </a:p>
              </p:txBody>
            </p:sp>
          </p:grpSp>
        </p:grpSp>
        <p:pic>
          <p:nvPicPr>
            <p:cNvPr id="592" name="Google Shape;592;g3774538861f_0_404"/>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593" name="Google Shape;593;g3774538861f_0_404"/>
          <p:cNvGrpSpPr/>
          <p:nvPr/>
        </p:nvGrpSpPr>
        <p:grpSpPr>
          <a:xfrm>
            <a:off x="5812166" y="794252"/>
            <a:ext cx="1203043" cy="4827024"/>
            <a:chOff x="8850426" y="35014"/>
            <a:chExt cx="1355083" cy="5437062"/>
          </a:xfrm>
        </p:grpSpPr>
        <p:sp>
          <p:nvSpPr>
            <p:cNvPr id="594" name="Google Shape;594;g3774538861f_0_404"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95" name="Google Shape;595;g3774538861f_0_404" title="Milestone Text"/>
            <p:cNvGrpSpPr/>
            <p:nvPr/>
          </p:nvGrpSpPr>
          <p:grpSpPr>
            <a:xfrm>
              <a:off x="8850426" y="35014"/>
              <a:ext cx="1355083" cy="750022"/>
              <a:chOff x="2003774" y="-1080659"/>
              <a:chExt cx="1355083" cy="723680"/>
            </a:xfrm>
          </p:grpSpPr>
          <p:sp>
            <p:nvSpPr>
              <p:cNvPr id="596" name="Google Shape;596;g3774538861f_0_404"/>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Days 2021</a:t>
                </a:r>
                <a:endParaRPr b="0" i="0" sz="1437" u="none" cap="none" strike="noStrike">
                  <a:solidFill>
                    <a:srgbClr val="FFD966"/>
                  </a:solidFill>
                  <a:latin typeface="Arial"/>
                  <a:ea typeface="Arial"/>
                  <a:cs typeface="Arial"/>
                  <a:sym typeface="Arial"/>
                </a:endParaRPr>
              </a:p>
            </p:txBody>
          </p:sp>
          <p:sp>
            <p:nvSpPr>
              <p:cNvPr id="597" name="Google Shape;597;g3774538861f_0_404"/>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4-5 2021</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MaterialX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Maxon</a:t>
                </a:r>
                <a:r>
                  <a:rPr b="0" i="0" lang="en-US" sz="1150" u="none" cap="none" strike="noStrike">
                    <a:solidFill>
                      <a:srgbClr val="FFFFFF"/>
                    </a:solidFill>
                    <a:latin typeface="Trebuchet MS"/>
                    <a:ea typeface="Trebuchet MS"/>
                    <a:cs typeface="Trebuchet MS"/>
                    <a:sym typeface="Trebuchet MS"/>
                  </a:rPr>
                  <a:t> </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598" name="Google Shape;598;g3774538861f_0_404" title="Milestone Number"/>
            <p:cNvSpPr/>
            <p:nvPr/>
          </p:nvSpPr>
          <p:spPr>
            <a:xfrm>
              <a:off x="8955720" y="1611430"/>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10</a:t>
              </a:r>
              <a:endParaRPr b="0" i="0" sz="1821" u="none" cap="none" strike="noStrike">
                <a:solidFill>
                  <a:srgbClr val="000000"/>
                </a:solidFill>
                <a:latin typeface="Arial"/>
                <a:ea typeface="Arial"/>
                <a:cs typeface="Arial"/>
                <a:sym typeface="Arial"/>
              </a:endParaRPr>
            </a:p>
          </p:txBody>
        </p:sp>
      </p:grpSp>
      <p:sp>
        <p:nvSpPr>
          <p:cNvPr id="599" name="Google Shape;599;g3774538861f_0_404"/>
          <p:cNvSpPr txBox="1"/>
          <p:nvPr/>
        </p:nvSpPr>
        <p:spPr>
          <a:xfrm>
            <a:off x="1645246" y="5921535"/>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00" name="Google Shape;600;g3774538861f_0_404"/>
          <p:cNvSpPr txBox="1"/>
          <p:nvPr/>
        </p:nvSpPr>
        <p:spPr>
          <a:xfrm>
            <a:off x="214634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01" name="Google Shape;601;g3774538861f_0_404"/>
          <p:cNvSpPr txBox="1"/>
          <p:nvPr/>
        </p:nvSpPr>
        <p:spPr>
          <a:xfrm>
            <a:off x="267728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May</a:t>
            </a:r>
            <a:endParaRPr b="0" i="0" sz="1054" u="none" cap="none" strike="noStrike">
              <a:solidFill>
                <a:srgbClr val="FFFFFF"/>
              </a:solidFill>
              <a:latin typeface="Arial"/>
              <a:ea typeface="Arial"/>
              <a:cs typeface="Arial"/>
              <a:sym typeface="Arial"/>
            </a:endParaRPr>
          </a:p>
        </p:txBody>
      </p:sp>
      <p:sp>
        <p:nvSpPr>
          <p:cNvPr id="602" name="Google Shape;602;g3774538861f_0_404"/>
          <p:cNvSpPr txBox="1"/>
          <p:nvPr/>
        </p:nvSpPr>
        <p:spPr>
          <a:xfrm>
            <a:off x="3101988"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
        <p:nvSpPr>
          <p:cNvPr id="603" name="Google Shape;603;g3774538861f_0_404"/>
          <p:cNvSpPr txBox="1"/>
          <p:nvPr/>
        </p:nvSpPr>
        <p:spPr>
          <a:xfrm>
            <a:off x="367001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04" name="Google Shape;604;g3774538861f_0_404"/>
          <p:cNvSpPr txBox="1"/>
          <p:nvPr/>
        </p:nvSpPr>
        <p:spPr>
          <a:xfrm>
            <a:off x="4101722"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05" name="Google Shape;605;g3774538861f_0_404"/>
          <p:cNvSpPr txBox="1"/>
          <p:nvPr/>
        </p:nvSpPr>
        <p:spPr>
          <a:xfrm>
            <a:off x="4678466"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606" name="Google Shape;606;g3774538861f_0_404"/>
          <p:cNvCxnSpPr/>
          <p:nvPr/>
        </p:nvCxnSpPr>
        <p:spPr>
          <a:xfrm>
            <a:off x="273178" y="5816425"/>
            <a:ext cx="11550300" cy="0"/>
          </a:xfrm>
          <a:prstGeom prst="straightConnector1">
            <a:avLst/>
          </a:prstGeom>
          <a:noFill/>
          <a:ln cap="flat" cmpd="sng" w="12175">
            <a:solidFill>
              <a:srgbClr val="BFBFBF"/>
            </a:solidFill>
            <a:prstDash val="solid"/>
            <a:miter lim="800000"/>
            <a:headEnd len="sm" w="sm" type="none"/>
            <a:tailEnd len="med" w="med" type="triangle"/>
          </a:ln>
        </p:spPr>
      </p:cxnSp>
      <p:cxnSp>
        <p:nvCxnSpPr>
          <p:cNvPr id="607" name="Google Shape;607;g3774538861f_0_404"/>
          <p:cNvCxnSpPr/>
          <p:nvPr/>
        </p:nvCxnSpPr>
        <p:spPr>
          <a:xfrm>
            <a:off x="1856737"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08" name="Google Shape;608;g3774538861f_0_404"/>
          <p:cNvCxnSpPr/>
          <p:nvPr/>
        </p:nvCxnSpPr>
        <p:spPr>
          <a:xfrm>
            <a:off x="2374414"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09" name="Google Shape;609;g3774538861f_0_404"/>
          <p:cNvCxnSpPr/>
          <p:nvPr/>
        </p:nvCxnSpPr>
        <p:spPr>
          <a:xfrm>
            <a:off x="291934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0" name="Google Shape;610;g3774538861f_0_404"/>
          <p:cNvCxnSpPr/>
          <p:nvPr/>
        </p:nvCxnSpPr>
        <p:spPr>
          <a:xfrm>
            <a:off x="3933035"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1" name="Google Shape;611;g3774538861f_0_404"/>
          <p:cNvCxnSpPr/>
          <p:nvPr/>
        </p:nvCxnSpPr>
        <p:spPr>
          <a:xfrm>
            <a:off x="493725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2" name="Google Shape;612;g3774538861f_0_404"/>
          <p:cNvCxnSpPr/>
          <p:nvPr/>
        </p:nvCxnSpPr>
        <p:spPr>
          <a:xfrm>
            <a:off x="6013543" y="5669501"/>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13" name="Google Shape;613;g3774538861f_0_404"/>
          <p:cNvSpPr txBox="1"/>
          <p:nvPr/>
        </p:nvSpPr>
        <p:spPr>
          <a:xfrm>
            <a:off x="5316956"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Jan</a:t>
            </a:r>
            <a:endParaRPr b="0" i="0" sz="1054" u="none" cap="none" strike="noStrike">
              <a:solidFill>
                <a:srgbClr val="FFFFFF"/>
              </a:solidFill>
              <a:latin typeface="Arial"/>
              <a:ea typeface="Arial"/>
              <a:cs typeface="Arial"/>
              <a:sym typeface="Arial"/>
            </a:endParaRPr>
          </a:p>
        </p:txBody>
      </p:sp>
      <p:sp>
        <p:nvSpPr>
          <p:cNvPr id="614" name="Google Shape;614;g3774538861f_0_404"/>
          <p:cNvSpPr txBox="1"/>
          <p:nvPr/>
        </p:nvSpPr>
        <p:spPr>
          <a:xfrm>
            <a:off x="1320024"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2018</a:t>
            </a:r>
            <a:endParaRPr b="0" i="0" sz="1821" u="none" cap="none" strike="noStrike">
              <a:solidFill>
                <a:srgbClr val="FFFFFF"/>
              </a:solidFill>
              <a:latin typeface="Arial"/>
              <a:ea typeface="Arial"/>
              <a:cs typeface="Arial"/>
              <a:sym typeface="Arial"/>
            </a:endParaRPr>
          </a:p>
        </p:txBody>
      </p:sp>
      <p:sp>
        <p:nvSpPr>
          <p:cNvPr id="615" name="Google Shape;615;g3774538861f_0_404"/>
          <p:cNvSpPr txBox="1"/>
          <p:nvPr/>
        </p:nvSpPr>
        <p:spPr>
          <a:xfrm>
            <a:off x="2786687"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2019</a:t>
            </a:r>
            <a:endParaRPr b="0" i="0" sz="1821" u="none" cap="none" strike="noStrike">
              <a:solidFill>
                <a:srgbClr val="FFFFFF"/>
              </a:solidFill>
              <a:latin typeface="Arial"/>
              <a:ea typeface="Arial"/>
              <a:cs typeface="Arial"/>
              <a:sym typeface="Arial"/>
            </a:endParaRPr>
          </a:p>
        </p:txBody>
      </p:sp>
      <p:sp>
        <p:nvSpPr>
          <p:cNvPr id="616" name="Google Shape;616;g3774538861f_0_404"/>
          <p:cNvSpPr txBox="1"/>
          <p:nvPr/>
        </p:nvSpPr>
        <p:spPr>
          <a:xfrm>
            <a:off x="435495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2020</a:t>
            </a:r>
            <a:endParaRPr b="0" i="0" sz="1821" u="none" cap="none" strike="noStrike">
              <a:solidFill>
                <a:srgbClr val="FFFFFF"/>
              </a:solidFill>
              <a:latin typeface="Arial"/>
              <a:ea typeface="Arial"/>
              <a:cs typeface="Arial"/>
              <a:sym typeface="Arial"/>
            </a:endParaRPr>
          </a:p>
        </p:txBody>
      </p:sp>
      <p:cxnSp>
        <p:nvCxnSpPr>
          <p:cNvPr id="617" name="Google Shape;617;g3774538861f_0_404"/>
          <p:cNvCxnSpPr/>
          <p:nvPr/>
        </p:nvCxnSpPr>
        <p:spPr>
          <a:xfrm>
            <a:off x="652444" y="5682714"/>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8" name="Google Shape;618;g3774538861f_0_404"/>
          <p:cNvCxnSpPr/>
          <p:nvPr/>
        </p:nvCxnSpPr>
        <p:spPr>
          <a:xfrm>
            <a:off x="6736768" y="568271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19" name="Google Shape;619;g3774538861f_0_404"/>
          <p:cNvSpPr txBox="1"/>
          <p:nvPr/>
        </p:nvSpPr>
        <p:spPr>
          <a:xfrm>
            <a:off x="582778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1" i="0" sz="1054" u="none" cap="none" strike="noStrike">
              <a:solidFill>
                <a:srgbClr val="FFFFFF"/>
              </a:solidFill>
              <a:latin typeface="Arial"/>
              <a:ea typeface="Arial"/>
              <a:cs typeface="Arial"/>
              <a:sym typeface="Arial"/>
            </a:endParaRPr>
          </a:p>
        </p:txBody>
      </p:sp>
      <p:sp>
        <p:nvSpPr>
          <p:cNvPr id="620" name="Google Shape;620;g3774538861f_0_404"/>
          <p:cNvSpPr txBox="1"/>
          <p:nvPr/>
        </p:nvSpPr>
        <p:spPr>
          <a:xfrm>
            <a:off x="5625380"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2021</a:t>
            </a:r>
            <a:endParaRPr b="0" i="0" sz="1821" u="none" cap="none" strike="noStrike">
              <a:solidFill>
                <a:srgbClr val="FFFFFF"/>
              </a:solidFill>
              <a:latin typeface="Arial"/>
              <a:ea typeface="Arial"/>
              <a:cs typeface="Arial"/>
              <a:sym typeface="Arial"/>
            </a:endParaRPr>
          </a:p>
        </p:txBody>
      </p:sp>
      <p:sp>
        <p:nvSpPr>
          <p:cNvPr id="621" name="Google Shape;621;g3774538861f_0_404"/>
          <p:cNvSpPr txBox="1"/>
          <p:nvPr/>
        </p:nvSpPr>
        <p:spPr>
          <a:xfrm>
            <a:off x="6940623"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2022</a:t>
            </a:r>
            <a:endParaRPr b="0" i="0" sz="1821" u="none" cap="none" strike="noStrike">
              <a:solidFill>
                <a:srgbClr val="FFFFFF"/>
              </a:solidFill>
              <a:latin typeface="Arial"/>
              <a:ea typeface="Arial"/>
              <a:cs typeface="Arial"/>
              <a:sym typeface="Arial"/>
            </a:endParaRPr>
          </a:p>
        </p:txBody>
      </p:sp>
      <p:sp>
        <p:nvSpPr>
          <p:cNvPr id="622" name="Google Shape;622;g3774538861f_0_404"/>
          <p:cNvSpPr txBox="1"/>
          <p:nvPr/>
        </p:nvSpPr>
        <p:spPr>
          <a:xfrm>
            <a:off x="7178853" y="593283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821" u="none" cap="none" strike="noStrike">
              <a:solidFill>
                <a:srgbClr val="FFFFFF"/>
              </a:solidFill>
              <a:latin typeface="Arial"/>
              <a:ea typeface="Arial"/>
              <a:cs typeface="Arial"/>
              <a:sym typeface="Arial"/>
            </a:endParaRPr>
          </a:p>
        </p:txBody>
      </p:sp>
      <p:sp>
        <p:nvSpPr>
          <p:cNvPr id="623" name="Google Shape;623;g3774538861f_0_404"/>
          <p:cNvSpPr txBox="1"/>
          <p:nvPr/>
        </p:nvSpPr>
        <p:spPr>
          <a:xfrm>
            <a:off x="7838434"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24" name="Google Shape;624;g3774538861f_0_404"/>
          <p:cNvCxnSpPr/>
          <p:nvPr/>
        </p:nvCxnSpPr>
        <p:spPr>
          <a:xfrm>
            <a:off x="8048316" y="5689813"/>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25" name="Google Shape;625;g3774538861f_0_404"/>
          <p:cNvGrpSpPr/>
          <p:nvPr/>
        </p:nvGrpSpPr>
        <p:grpSpPr>
          <a:xfrm>
            <a:off x="6826912" y="523880"/>
            <a:ext cx="2321153" cy="5109995"/>
            <a:chOff x="8907691" y="-283647"/>
            <a:chExt cx="2614500" cy="5755795"/>
          </a:xfrm>
        </p:grpSpPr>
        <p:sp>
          <p:nvSpPr>
            <p:cNvPr id="626" name="Google Shape;626;g3774538861f_0_404"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27" name="Google Shape;627;g3774538861f_0_404" title="Milestone Text"/>
            <p:cNvGrpSpPr/>
            <p:nvPr/>
          </p:nvGrpSpPr>
          <p:grpSpPr>
            <a:xfrm>
              <a:off x="8907691" y="-283647"/>
              <a:ext cx="2614500" cy="429118"/>
              <a:chOff x="2061039" y="-1388129"/>
              <a:chExt cx="2614500" cy="414047"/>
            </a:xfrm>
          </p:grpSpPr>
          <p:sp>
            <p:nvSpPr>
              <p:cNvPr id="628" name="Google Shape;628;g3774538861f_0_404"/>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150" u="none" cap="none" strike="noStrike">
                    <a:solidFill>
                      <a:srgbClr val="FFE599"/>
                    </a:solidFill>
                    <a:latin typeface="Trebuchet MS"/>
                    <a:ea typeface="Trebuchet MS"/>
                    <a:cs typeface="Trebuchet MS"/>
                    <a:sym typeface="Trebuchet MS"/>
                  </a:rPr>
                  <a:t>Open Source Forum 2022</a:t>
                </a:r>
                <a:endParaRPr b="0" i="0" sz="115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t/>
                </a:r>
                <a:endParaRPr b="0" i="0" sz="1629" u="none" cap="none" strike="noStrike">
                  <a:solidFill>
                    <a:srgbClr val="FFD966"/>
                  </a:solidFill>
                  <a:latin typeface="Trebuchet MS"/>
                  <a:ea typeface="Trebuchet MS"/>
                  <a:cs typeface="Trebuchet MS"/>
                  <a:sym typeface="Trebuchet MS"/>
                </a:endParaRPr>
              </a:p>
            </p:txBody>
          </p:sp>
          <p:sp>
            <p:nvSpPr>
              <p:cNvPr id="629" name="Google Shape;629;g3774538861f_0_404"/>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E599"/>
                    </a:solidFill>
                    <a:latin typeface="Trebuchet MS"/>
                    <a:ea typeface="Trebuchet MS"/>
                    <a:cs typeface="Trebuchet MS"/>
                    <a:sym typeface="Trebuchet MS"/>
                  </a:rPr>
                  <a:t>March 10,2022</a:t>
                </a:r>
                <a:endParaRPr b="0" i="0" sz="287"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Rez</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DPEL</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Raw2ACES</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30" name="Google Shape;630;g3774538861f_0_404" title="Milestone Number"/>
            <p:cNvSpPr/>
            <p:nvPr/>
          </p:nvSpPr>
          <p:spPr>
            <a:xfrm>
              <a:off x="9007886" y="1042294"/>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12</a:t>
              </a:r>
              <a:endParaRPr b="0" i="0" sz="1821" u="none" cap="none" strike="noStrike">
                <a:solidFill>
                  <a:srgbClr val="000000"/>
                </a:solidFill>
                <a:latin typeface="Arial"/>
                <a:ea typeface="Arial"/>
                <a:cs typeface="Arial"/>
                <a:sym typeface="Arial"/>
              </a:endParaRPr>
            </a:p>
          </p:txBody>
        </p:sp>
      </p:grpSp>
      <p:grpSp>
        <p:nvGrpSpPr>
          <p:cNvPr id="631" name="Google Shape;631;g3774538861f_0_404"/>
          <p:cNvGrpSpPr/>
          <p:nvPr/>
        </p:nvGrpSpPr>
        <p:grpSpPr>
          <a:xfrm>
            <a:off x="5293445" y="2408062"/>
            <a:ext cx="596121" cy="3197091"/>
            <a:chOff x="7546968" y="2329333"/>
            <a:chExt cx="621866" cy="3335167"/>
          </a:xfrm>
        </p:grpSpPr>
        <p:grpSp>
          <p:nvGrpSpPr>
            <p:cNvPr id="632" name="Google Shape;632;g3774538861f_0_404"/>
            <p:cNvGrpSpPr/>
            <p:nvPr/>
          </p:nvGrpSpPr>
          <p:grpSpPr>
            <a:xfrm>
              <a:off x="7546968" y="2329333"/>
              <a:ext cx="621866" cy="3335167"/>
              <a:chOff x="8613768" y="2329333"/>
              <a:chExt cx="621866" cy="3335167"/>
            </a:xfrm>
          </p:grpSpPr>
          <p:sp>
            <p:nvSpPr>
              <p:cNvPr id="633" name="Google Shape;633;g3774538861f_0_404"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34" name="Google Shape;634;g3774538861f_0_404"/>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Dec. 15</a:t>
                </a:r>
                <a:endParaRPr b="0" i="0" sz="1437"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88"/>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Adobe</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ETC</a:t>
                </a:r>
                <a:endParaRPr b="0" i="0" sz="1054" u="none" cap="none" strike="noStrike">
                  <a:solidFill>
                    <a:srgbClr val="FFFFFF"/>
                  </a:solidFill>
                  <a:latin typeface="Trebuchet MS"/>
                  <a:ea typeface="Trebuchet MS"/>
                  <a:cs typeface="Trebuchet MS"/>
                  <a:sym typeface="Trebuchet MS"/>
                </a:endParaRPr>
              </a:p>
            </p:txBody>
          </p:sp>
        </p:grpSp>
        <p:sp>
          <p:nvSpPr>
            <p:cNvPr id="635" name="Google Shape;635;g3774538861f_0_404" title="Milestone Number"/>
            <p:cNvSpPr/>
            <p:nvPr/>
          </p:nvSpPr>
          <p:spPr>
            <a:xfrm>
              <a:off x="7627497" y="3280728"/>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09</a:t>
              </a:r>
              <a:endParaRPr b="0" i="0" sz="1821" u="none" cap="none" strike="noStrike">
                <a:solidFill>
                  <a:srgbClr val="000000"/>
                </a:solidFill>
                <a:latin typeface="Arial"/>
                <a:ea typeface="Arial"/>
                <a:cs typeface="Arial"/>
                <a:sym typeface="Arial"/>
              </a:endParaRPr>
            </a:p>
          </p:txBody>
        </p:sp>
      </p:grpSp>
      <p:grpSp>
        <p:nvGrpSpPr>
          <p:cNvPr id="636" name="Google Shape;636;g3774538861f_0_404" title="Milestone 3"/>
          <p:cNvGrpSpPr/>
          <p:nvPr/>
        </p:nvGrpSpPr>
        <p:grpSpPr>
          <a:xfrm>
            <a:off x="7348760" y="1039330"/>
            <a:ext cx="1527125" cy="4589530"/>
            <a:chOff x="3275133" y="269694"/>
            <a:chExt cx="1720123" cy="5169554"/>
          </a:xfrm>
        </p:grpSpPr>
        <p:sp>
          <p:nvSpPr>
            <p:cNvPr id="637" name="Google Shape;637;g3774538861f_0_404"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38" name="Google Shape;638;g3774538861f_0_404" title="Milestone Number"/>
            <p:cNvSpPr/>
            <p:nvPr/>
          </p:nvSpPr>
          <p:spPr>
            <a:xfrm>
              <a:off x="3361849" y="2360183"/>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13</a:t>
              </a:r>
              <a:endParaRPr b="0" i="0" sz="1821" u="none" cap="none" strike="noStrike">
                <a:solidFill>
                  <a:srgbClr val="000000"/>
                </a:solidFill>
                <a:latin typeface="Arial"/>
                <a:ea typeface="Arial"/>
                <a:cs typeface="Arial"/>
                <a:sym typeface="Arial"/>
              </a:endParaRPr>
            </a:p>
          </p:txBody>
        </p:sp>
        <p:grpSp>
          <p:nvGrpSpPr>
            <p:cNvPr id="639" name="Google Shape;639;g3774538861f_0_404" title="Milestone Text"/>
            <p:cNvGrpSpPr/>
            <p:nvPr/>
          </p:nvGrpSpPr>
          <p:grpSpPr>
            <a:xfrm>
              <a:off x="3276856" y="269694"/>
              <a:ext cx="1718400" cy="675081"/>
              <a:chOff x="1937417" y="-1189897"/>
              <a:chExt cx="1718400" cy="675081"/>
            </a:xfrm>
          </p:grpSpPr>
          <p:sp>
            <p:nvSpPr>
              <p:cNvPr id="640" name="Google Shape;640;g3774538861f_0_404"/>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Days 2022</a:t>
                </a:r>
                <a:endParaRPr b="0" i="0" sz="1437" u="none" cap="none" strike="noStrike">
                  <a:solidFill>
                    <a:srgbClr val="FFD966"/>
                  </a:solidFill>
                  <a:latin typeface="Arial"/>
                  <a:ea typeface="Arial"/>
                  <a:cs typeface="Arial"/>
                  <a:sym typeface="Arial"/>
                </a:endParaRPr>
              </a:p>
            </p:txBody>
          </p:sp>
          <p:sp>
            <p:nvSpPr>
              <p:cNvPr id="641" name="Google Shape;641;g3774538861f_0_404"/>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8-9, 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OpenFX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OpenAssetIO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 Review </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Initiative</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Canonical</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Khronos Group</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grpSp>
        <p:nvGrpSpPr>
          <p:cNvPr id="642" name="Google Shape;642;g3774538861f_0_404"/>
          <p:cNvGrpSpPr/>
          <p:nvPr/>
        </p:nvGrpSpPr>
        <p:grpSpPr>
          <a:xfrm>
            <a:off x="6348521" y="2353196"/>
            <a:ext cx="596153" cy="3286589"/>
            <a:chOff x="9537094" y="2280168"/>
            <a:chExt cx="621900" cy="3428530"/>
          </a:xfrm>
        </p:grpSpPr>
        <p:grpSp>
          <p:nvGrpSpPr>
            <p:cNvPr id="643" name="Google Shape;643;g3774538861f_0_404"/>
            <p:cNvGrpSpPr/>
            <p:nvPr/>
          </p:nvGrpSpPr>
          <p:grpSpPr>
            <a:xfrm>
              <a:off x="9537094" y="2280168"/>
              <a:ext cx="621900" cy="3428530"/>
              <a:chOff x="10070494" y="2280168"/>
              <a:chExt cx="621900" cy="3428530"/>
            </a:xfrm>
          </p:grpSpPr>
          <p:sp>
            <p:nvSpPr>
              <p:cNvPr id="644" name="Google Shape;644;g3774538861f_0_404"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45" name="Google Shape;645;g3774538861f_0_404"/>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Jan. 28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Wevr</a:t>
                </a:r>
                <a:endParaRPr b="0" i="0" sz="1054" u="none" cap="none" strike="noStrike">
                  <a:solidFill>
                    <a:srgbClr val="FFFFFF"/>
                  </a:solidFill>
                  <a:latin typeface="Trebuchet MS"/>
                  <a:ea typeface="Trebuchet MS"/>
                  <a:cs typeface="Trebuchet MS"/>
                  <a:sym typeface="Trebuchet MS"/>
                </a:endParaRPr>
              </a:p>
            </p:txBody>
          </p:sp>
        </p:grpSp>
        <p:sp>
          <p:nvSpPr>
            <p:cNvPr id="646" name="Google Shape;646;g3774538861f_0_404" title="Milestone Number"/>
            <p:cNvSpPr/>
            <p:nvPr/>
          </p:nvSpPr>
          <p:spPr>
            <a:xfrm>
              <a:off x="9628865" y="2949719"/>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11</a:t>
              </a:r>
              <a:endParaRPr b="0" i="0" sz="1821" u="none" cap="none" strike="noStrike">
                <a:solidFill>
                  <a:srgbClr val="000000"/>
                </a:solidFill>
                <a:latin typeface="Arial"/>
                <a:ea typeface="Arial"/>
                <a:cs typeface="Arial"/>
                <a:sym typeface="Arial"/>
              </a:endParaRPr>
            </a:p>
          </p:txBody>
        </p:sp>
      </p:grpSp>
      <p:cxnSp>
        <p:nvCxnSpPr>
          <p:cNvPr id="647" name="Google Shape;647;g3774538861f_0_404"/>
          <p:cNvCxnSpPr/>
          <p:nvPr/>
        </p:nvCxnSpPr>
        <p:spPr>
          <a:xfrm>
            <a:off x="3438046"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48" name="Google Shape;648;g3774538861f_0_404"/>
          <p:cNvCxnSpPr/>
          <p:nvPr/>
        </p:nvCxnSpPr>
        <p:spPr>
          <a:xfrm>
            <a:off x="5538938"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49" name="Google Shape;649;g3774538861f_0_404"/>
          <p:cNvCxnSpPr/>
          <p:nvPr/>
        </p:nvCxnSpPr>
        <p:spPr>
          <a:xfrm>
            <a:off x="7497318" y="5673283"/>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50" name="Google Shape;650;g3774538861f_0_404"/>
          <p:cNvCxnSpPr/>
          <p:nvPr/>
        </p:nvCxnSpPr>
        <p:spPr>
          <a:xfrm>
            <a:off x="8688101" y="5673272"/>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51" name="Google Shape;651;g3774538861f_0_404" title="Milestone Number"/>
          <p:cNvSpPr/>
          <p:nvPr/>
        </p:nvSpPr>
        <p:spPr>
          <a:xfrm>
            <a:off x="1198727" y="557102"/>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1" u="none" cap="none" strike="noStrike">
              <a:solidFill>
                <a:srgbClr val="000000"/>
              </a:solidFill>
              <a:latin typeface="Arial"/>
              <a:ea typeface="Arial"/>
              <a:cs typeface="Arial"/>
              <a:sym typeface="Arial"/>
            </a:endParaRPr>
          </a:p>
        </p:txBody>
      </p:sp>
      <p:grpSp>
        <p:nvGrpSpPr>
          <p:cNvPr id="652" name="Google Shape;652;g3774538861f_0_404"/>
          <p:cNvGrpSpPr/>
          <p:nvPr/>
        </p:nvGrpSpPr>
        <p:grpSpPr>
          <a:xfrm>
            <a:off x="7816247" y="2808787"/>
            <a:ext cx="1563140" cy="2784919"/>
            <a:chOff x="8975110" y="-182490"/>
            <a:chExt cx="1760689" cy="3136876"/>
          </a:xfrm>
        </p:grpSpPr>
        <p:sp>
          <p:nvSpPr>
            <p:cNvPr id="653" name="Google Shape;653;g3774538861f_0_404" title="Milestone Arrow"/>
            <p:cNvSpPr/>
            <p:nvPr/>
          </p:nvSpPr>
          <p:spPr>
            <a:xfrm>
              <a:off x="9044628"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54" name="Google Shape;654;g3774538861f_0_404" title="Milestone Text"/>
            <p:cNvGrpSpPr/>
            <p:nvPr/>
          </p:nvGrpSpPr>
          <p:grpSpPr>
            <a:xfrm>
              <a:off x="8975110" y="-182490"/>
              <a:ext cx="1760689" cy="586495"/>
              <a:chOff x="2128458" y="-1290525"/>
              <a:chExt cx="1760689" cy="565896"/>
            </a:xfrm>
          </p:grpSpPr>
          <p:sp>
            <p:nvSpPr>
              <p:cNvPr id="655" name="Google Shape;655;g3774538861f_0_404"/>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Open Source </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Forum 2023</a:t>
                </a:r>
                <a:endParaRPr b="0" i="0" sz="862" u="none" cap="none" strike="noStrike">
                  <a:solidFill>
                    <a:srgbClr val="FFD966"/>
                  </a:solidFill>
                  <a:latin typeface="Trebuchet MS"/>
                  <a:ea typeface="Trebuchet MS"/>
                  <a:cs typeface="Trebuchet MS"/>
                  <a:sym typeface="Trebuchet MS"/>
                </a:endParaRPr>
              </a:p>
            </p:txBody>
          </p:sp>
          <p:sp>
            <p:nvSpPr>
              <p:cNvPr id="656" name="Google Shape;656;g3774538861f_0_404"/>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16 2023</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958" u="none" cap="none" strike="noStrike">
                    <a:solidFill>
                      <a:schemeClr val="lt1"/>
                    </a:solidFill>
                    <a:latin typeface="Trebuchet MS"/>
                    <a:ea typeface="Trebuchet MS"/>
                    <a:cs typeface="Trebuchet MS"/>
                    <a:sym typeface="Trebuchet MS"/>
                  </a:rPr>
                  <a:t>HP</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Framestore</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57" name="Google Shape;657;g3774538861f_0_404" title="Milestone Number"/>
            <p:cNvSpPr/>
            <p:nvPr/>
          </p:nvSpPr>
          <p:spPr>
            <a:xfrm>
              <a:off x="9143029" y="105132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14</a:t>
              </a:r>
              <a:endParaRPr b="0" i="0" sz="1821" u="none" cap="none" strike="noStrike">
                <a:solidFill>
                  <a:srgbClr val="000000"/>
                </a:solidFill>
                <a:latin typeface="Arial"/>
                <a:ea typeface="Arial"/>
                <a:cs typeface="Arial"/>
                <a:sym typeface="Arial"/>
              </a:endParaRPr>
            </a:p>
          </p:txBody>
        </p:sp>
      </p:grpSp>
      <p:cxnSp>
        <p:nvCxnSpPr>
          <p:cNvPr id="658" name="Google Shape;658;g3774538861f_0_404"/>
          <p:cNvCxnSpPr/>
          <p:nvPr/>
        </p:nvCxnSpPr>
        <p:spPr>
          <a:xfrm>
            <a:off x="1356052" y="5647078"/>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59" name="Google Shape;659;g3774538861f_0_404"/>
          <p:cNvSpPr txBox="1"/>
          <p:nvPr/>
        </p:nvSpPr>
        <p:spPr>
          <a:xfrm>
            <a:off x="6466819" y="5931707"/>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1" i="0" sz="1054" u="none" cap="none" strike="noStrike">
              <a:solidFill>
                <a:srgbClr val="FFFFFF"/>
              </a:solidFill>
              <a:latin typeface="Arial"/>
              <a:ea typeface="Arial"/>
              <a:cs typeface="Arial"/>
              <a:sym typeface="Arial"/>
            </a:endParaRPr>
          </a:p>
        </p:txBody>
      </p:sp>
      <p:sp>
        <p:nvSpPr>
          <p:cNvPr id="660" name="Google Shape;660;g3774538861f_0_404"/>
          <p:cNvSpPr txBox="1"/>
          <p:nvPr/>
        </p:nvSpPr>
        <p:spPr>
          <a:xfrm>
            <a:off x="8342540"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2023</a:t>
            </a:r>
            <a:endParaRPr b="0" i="0" sz="1821" u="none" cap="none" strike="noStrike">
              <a:solidFill>
                <a:srgbClr val="FFFFFF"/>
              </a:solidFill>
              <a:latin typeface="Arial"/>
              <a:ea typeface="Arial"/>
              <a:cs typeface="Arial"/>
              <a:sym typeface="Arial"/>
            </a:endParaRPr>
          </a:p>
        </p:txBody>
      </p:sp>
      <p:sp>
        <p:nvSpPr>
          <p:cNvPr id="661" name="Google Shape;661;g3774538861f_0_404"/>
          <p:cNvSpPr txBox="1"/>
          <p:nvPr/>
        </p:nvSpPr>
        <p:spPr>
          <a:xfrm>
            <a:off x="8335350" y="594120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grpSp>
        <p:nvGrpSpPr>
          <p:cNvPr id="662" name="Google Shape;662;g3774538861f_0_404" title="Milestone 3"/>
          <p:cNvGrpSpPr/>
          <p:nvPr/>
        </p:nvGrpSpPr>
        <p:grpSpPr>
          <a:xfrm>
            <a:off x="8501701" y="1007568"/>
            <a:ext cx="1527110" cy="4613822"/>
            <a:chOff x="3275150" y="242254"/>
            <a:chExt cx="1720106" cy="5196916"/>
          </a:xfrm>
        </p:grpSpPr>
        <p:sp>
          <p:nvSpPr>
            <p:cNvPr id="663" name="Google Shape;663;g3774538861f_0_404"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64" name="Google Shape;664;g3774538861f_0_404" title="Milestone Number"/>
            <p:cNvSpPr/>
            <p:nvPr/>
          </p:nvSpPr>
          <p:spPr>
            <a:xfrm>
              <a:off x="3361849" y="21407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15</a:t>
              </a:r>
              <a:endParaRPr b="0" i="0" sz="1821" u="none" cap="none" strike="noStrike">
                <a:solidFill>
                  <a:srgbClr val="000000"/>
                </a:solidFill>
                <a:latin typeface="Arial"/>
                <a:ea typeface="Arial"/>
                <a:cs typeface="Arial"/>
                <a:sym typeface="Arial"/>
              </a:endParaRPr>
            </a:p>
          </p:txBody>
        </p:sp>
        <p:grpSp>
          <p:nvGrpSpPr>
            <p:cNvPr id="665" name="Google Shape;665;g3774538861f_0_404" title="Milestone Text"/>
            <p:cNvGrpSpPr/>
            <p:nvPr/>
          </p:nvGrpSpPr>
          <p:grpSpPr>
            <a:xfrm>
              <a:off x="3276847" y="242254"/>
              <a:ext cx="1718409" cy="725787"/>
              <a:chOff x="1937408" y="-1217337"/>
              <a:chExt cx="1718409" cy="725787"/>
            </a:xfrm>
          </p:grpSpPr>
          <p:sp>
            <p:nvSpPr>
              <p:cNvPr id="666" name="Google Shape;666;g3774538861f_0_404"/>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F2CC"/>
                    </a:solidFill>
                    <a:latin typeface="Trebuchet MS"/>
                    <a:ea typeface="Trebuchet MS"/>
                    <a:cs typeface="Trebuchet MS"/>
                    <a:sym typeface="Trebuchet MS"/>
                  </a:rPr>
                  <a:t>Open Source Days 2023</a:t>
                </a:r>
                <a:endParaRPr b="0" i="0" sz="1437" u="none" cap="none" strike="noStrike">
                  <a:solidFill>
                    <a:srgbClr val="FFF2CC"/>
                  </a:solidFill>
                  <a:latin typeface="Arial"/>
                  <a:ea typeface="Arial"/>
                  <a:cs typeface="Arial"/>
                  <a:sym typeface="Arial"/>
                </a:endParaRPr>
              </a:p>
            </p:txBody>
          </p:sp>
          <p:sp>
            <p:nvSpPr>
              <p:cNvPr id="667" name="Google Shape;667;g3774538861f_0_404"/>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July 25 - </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August 7, 2023</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OpenImageIO</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Otoy</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Bolt Graphics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Coreweave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68" name="Google Shape;668;g3774538861f_0_404"/>
          <p:cNvSpPr txBox="1"/>
          <p:nvPr/>
        </p:nvSpPr>
        <p:spPr>
          <a:xfrm>
            <a:off x="947800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2024</a:t>
            </a:r>
            <a:endParaRPr b="0" i="0" sz="1821" u="none" cap="none" strike="noStrike">
              <a:solidFill>
                <a:srgbClr val="FFFFFF"/>
              </a:solidFill>
              <a:latin typeface="Arial"/>
              <a:ea typeface="Arial"/>
              <a:cs typeface="Arial"/>
              <a:sym typeface="Arial"/>
            </a:endParaRPr>
          </a:p>
        </p:txBody>
      </p:sp>
      <p:grpSp>
        <p:nvGrpSpPr>
          <p:cNvPr id="669" name="Google Shape;669;g3774538861f_0_404"/>
          <p:cNvGrpSpPr/>
          <p:nvPr/>
        </p:nvGrpSpPr>
        <p:grpSpPr>
          <a:xfrm>
            <a:off x="8976333" y="2554686"/>
            <a:ext cx="1534639" cy="3038764"/>
            <a:chOff x="9007213" y="-259748"/>
            <a:chExt cx="1728586" cy="3213922"/>
          </a:xfrm>
        </p:grpSpPr>
        <p:sp>
          <p:nvSpPr>
            <p:cNvPr id="670" name="Google Shape;670;g3774538861f_0_404" title="Milestone Arrow"/>
            <p:cNvSpPr/>
            <p:nvPr/>
          </p:nvSpPr>
          <p:spPr>
            <a:xfrm>
              <a:off x="9065676"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71" name="Google Shape;671;g3774538861f_0_404" title="Milestone Text"/>
            <p:cNvGrpSpPr/>
            <p:nvPr/>
          </p:nvGrpSpPr>
          <p:grpSpPr>
            <a:xfrm>
              <a:off x="9007213" y="-259748"/>
              <a:ext cx="1728586" cy="509236"/>
              <a:chOff x="2160561" y="-1365070"/>
              <a:chExt cx="1728586" cy="491351"/>
            </a:xfrm>
          </p:grpSpPr>
          <p:sp>
            <p:nvSpPr>
              <p:cNvPr id="672" name="Google Shape;672;g3774538861f_0_404"/>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Open Source</a:t>
                </a:r>
                <a:r>
                  <a:rPr b="0" i="0" lang="en-US" sz="1054" u="none" cap="none" strike="noStrike">
                    <a:solidFill>
                      <a:srgbClr val="FFD966"/>
                    </a:solidFill>
                    <a:latin typeface="Trebuchet MS"/>
                    <a:ea typeface="Trebuchet MS"/>
                    <a:cs typeface="Trebuchet MS"/>
                    <a:sym typeface="Trebuchet MS"/>
                  </a:rPr>
                  <a:t>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Forum 2024</a:t>
                </a:r>
                <a:endParaRPr b="0" i="0" sz="958" u="none" cap="none" strike="noStrike">
                  <a:solidFill>
                    <a:srgbClr val="FFD966"/>
                  </a:solidFill>
                  <a:latin typeface="Trebuchet MS"/>
                  <a:ea typeface="Trebuchet MS"/>
                  <a:cs typeface="Trebuchet MS"/>
                  <a:sym typeface="Trebuchet MS"/>
                </a:endParaRPr>
              </a:p>
            </p:txBody>
          </p:sp>
          <p:sp>
            <p:nvSpPr>
              <p:cNvPr id="673" name="Google Shape;673;g3774538861f_0_404"/>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22 2024</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Mod Tech </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Labs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74" name="Google Shape;674;g3774538861f_0_404" title="Milestone Number"/>
            <p:cNvSpPr/>
            <p:nvPr/>
          </p:nvSpPr>
          <p:spPr>
            <a:xfrm>
              <a:off x="9143848" y="80950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16</a:t>
              </a:r>
              <a:endParaRPr b="0" i="0" sz="1821" u="none" cap="none" strike="noStrike">
                <a:solidFill>
                  <a:srgbClr val="000000"/>
                </a:solidFill>
                <a:latin typeface="Arial"/>
                <a:ea typeface="Arial"/>
                <a:cs typeface="Arial"/>
                <a:sym typeface="Arial"/>
              </a:endParaRPr>
            </a:p>
          </p:txBody>
        </p:sp>
      </p:grpSp>
      <p:sp>
        <p:nvSpPr>
          <p:cNvPr id="675" name="Google Shape;675;g3774538861f_0_404"/>
          <p:cNvSpPr txBox="1"/>
          <p:nvPr/>
        </p:nvSpPr>
        <p:spPr>
          <a:xfrm>
            <a:off x="8972847" y="5954143"/>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76" name="Google Shape;676;g3774538861f_0_404"/>
          <p:cNvCxnSpPr/>
          <p:nvPr/>
        </p:nvCxnSpPr>
        <p:spPr>
          <a:xfrm>
            <a:off x="9204686" y="5721240"/>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77" name="Google Shape;677;g3774538861f_0_404"/>
          <p:cNvCxnSpPr/>
          <p:nvPr/>
        </p:nvCxnSpPr>
        <p:spPr>
          <a:xfrm>
            <a:off x="4371328" y="5669501"/>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78" name="Google Shape;678;g3774538861f_0_404" title="Milestone 3"/>
          <p:cNvGrpSpPr/>
          <p:nvPr/>
        </p:nvGrpSpPr>
        <p:grpSpPr>
          <a:xfrm>
            <a:off x="9709353" y="437311"/>
            <a:ext cx="1526348" cy="5184131"/>
            <a:chOff x="3275158" y="-400072"/>
            <a:chExt cx="1719248" cy="5839300"/>
          </a:xfrm>
        </p:grpSpPr>
        <p:sp>
          <p:nvSpPr>
            <p:cNvPr id="679" name="Google Shape;679;g3774538861f_0_404"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80" name="Google Shape;680;g3774538861f_0_404" title="Milestone Number"/>
            <p:cNvSpPr/>
            <p:nvPr/>
          </p:nvSpPr>
          <p:spPr>
            <a:xfrm>
              <a:off x="3361849" y="1039026"/>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17</a:t>
              </a:r>
              <a:endParaRPr b="0" i="0" sz="1821" u="none" cap="none" strike="noStrike">
                <a:solidFill>
                  <a:srgbClr val="000000"/>
                </a:solidFill>
                <a:latin typeface="Arial"/>
                <a:ea typeface="Arial"/>
                <a:cs typeface="Arial"/>
                <a:sym typeface="Arial"/>
              </a:endParaRPr>
            </a:p>
          </p:txBody>
        </p:sp>
        <p:grpSp>
          <p:nvGrpSpPr>
            <p:cNvPr id="681" name="Google Shape;681;g3774538861f_0_404" title="Milestone Text"/>
            <p:cNvGrpSpPr/>
            <p:nvPr/>
          </p:nvGrpSpPr>
          <p:grpSpPr>
            <a:xfrm>
              <a:off x="3276006" y="-400072"/>
              <a:ext cx="1718400" cy="692543"/>
              <a:chOff x="1936567" y="-1859663"/>
              <a:chExt cx="1718400" cy="692543"/>
            </a:xfrm>
          </p:grpSpPr>
          <p:sp>
            <p:nvSpPr>
              <p:cNvPr id="682" name="Google Shape;682;g3774538861f_0_404"/>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362" u="none" cap="none" strike="noStrike">
                    <a:solidFill>
                      <a:srgbClr val="FFF2CC"/>
                    </a:solidFill>
                    <a:latin typeface="Trebuchet MS"/>
                    <a:ea typeface="Trebuchet MS"/>
                    <a:cs typeface="Trebuchet MS"/>
                    <a:sym typeface="Trebuchet MS"/>
                  </a:rPr>
                  <a:t>Open Source Days 2024</a:t>
                </a:r>
                <a:endParaRPr b="0" i="0" sz="1362" u="none" cap="none" strike="noStrike">
                  <a:solidFill>
                    <a:srgbClr val="FFF2CC"/>
                  </a:solidFill>
                  <a:latin typeface="Arial"/>
                  <a:ea typeface="Arial"/>
                  <a:cs typeface="Arial"/>
                  <a:sym typeface="Arial"/>
                </a:endParaRPr>
              </a:p>
            </p:txBody>
          </p:sp>
          <p:sp>
            <p:nvSpPr>
              <p:cNvPr id="683" name="Google Shape;683;g3774538861f_0_404"/>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73" u="none" cap="none" strike="noStrike">
                    <a:solidFill>
                      <a:srgbClr val="FFF2CC"/>
                    </a:solidFill>
                    <a:latin typeface="Trebuchet MS"/>
                    <a:ea typeface="Trebuchet MS"/>
                    <a:cs typeface="Trebuchet MS"/>
                    <a:sym typeface="Trebuchet MS"/>
                  </a:rPr>
                  <a:t>July 23-29 2024</a:t>
                </a:r>
                <a:endParaRPr b="0" i="0" sz="973"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Samsung</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Caligra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cxnSp>
        <p:nvCxnSpPr>
          <p:cNvPr id="684" name="Google Shape;684;g3774538861f_0_404"/>
          <p:cNvCxnSpPr/>
          <p:nvPr/>
        </p:nvCxnSpPr>
        <p:spPr>
          <a:xfrm>
            <a:off x="9964308" y="5685080"/>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85" name="Google Shape;685;g3774538861f_0_404"/>
          <p:cNvSpPr txBox="1"/>
          <p:nvPr/>
        </p:nvSpPr>
        <p:spPr>
          <a:xfrm>
            <a:off x="9611557" y="595300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pic>
        <p:nvPicPr>
          <p:cNvPr id="686" name="Google Shape;686;g3774538861f_0_404"/>
          <p:cNvPicPr preferRelativeResize="0"/>
          <p:nvPr/>
        </p:nvPicPr>
        <p:blipFill rotWithShape="1">
          <a:blip r:embed="rId4">
            <a:alphaModFix/>
          </a:blip>
          <a:srcRect b="0" l="0" r="0" t="0"/>
          <a:stretch/>
        </p:blipFill>
        <p:spPr>
          <a:xfrm>
            <a:off x="8501712" y="426900"/>
            <a:ext cx="446344" cy="549047"/>
          </a:xfrm>
          <a:prstGeom prst="rect">
            <a:avLst/>
          </a:prstGeom>
          <a:noFill/>
          <a:ln>
            <a:noFill/>
          </a:ln>
        </p:spPr>
      </p:pic>
      <p:grpSp>
        <p:nvGrpSpPr>
          <p:cNvPr id="687" name="Google Shape;687;g3774538861f_0_404"/>
          <p:cNvGrpSpPr/>
          <p:nvPr/>
        </p:nvGrpSpPr>
        <p:grpSpPr>
          <a:xfrm>
            <a:off x="10195251" y="1592171"/>
            <a:ext cx="850666" cy="4012728"/>
            <a:chOff x="9017391" y="-1289903"/>
            <a:chExt cx="958173" cy="4244028"/>
          </a:xfrm>
        </p:grpSpPr>
        <p:sp>
          <p:nvSpPr>
            <p:cNvPr id="688" name="Google Shape;688;g3774538861f_0_404"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89" name="Google Shape;689;g3774538861f_0_404" title="Milestone Text"/>
            <p:cNvGrpSpPr/>
            <p:nvPr/>
          </p:nvGrpSpPr>
          <p:grpSpPr>
            <a:xfrm>
              <a:off x="9017391" y="-1289903"/>
              <a:ext cx="958173" cy="519572"/>
              <a:chOff x="2170739" y="-2359047"/>
              <a:chExt cx="958173" cy="501324"/>
            </a:xfrm>
          </p:grpSpPr>
          <p:sp>
            <p:nvSpPr>
              <p:cNvPr id="690" name="Google Shape;690;g3774538861f_0_404"/>
              <p:cNvSpPr txBox="1"/>
              <p:nvPr/>
            </p:nvSpPr>
            <p:spPr>
              <a:xfrm>
                <a:off x="2170739" y="-2359047"/>
                <a:ext cx="9480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Open Source </a:t>
                </a:r>
                <a:endParaRPr b="0" i="0" sz="957"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Forum 2025</a:t>
                </a:r>
                <a:endParaRPr b="0" i="0" sz="1436" u="none" cap="none" strike="noStrike">
                  <a:solidFill>
                    <a:srgbClr val="FFF2CC"/>
                  </a:solidFill>
                  <a:latin typeface="Trebuchet MS"/>
                  <a:ea typeface="Trebuchet MS"/>
                  <a:cs typeface="Trebuchet MS"/>
                  <a:sym typeface="Trebuchet MS"/>
                </a:endParaRPr>
              </a:p>
            </p:txBody>
          </p:sp>
          <p:sp>
            <p:nvSpPr>
              <p:cNvPr id="691" name="Google Shape;691;g3774538861f_0_404"/>
              <p:cNvSpPr txBox="1"/>
              <p:nvPr/>
            </p:nvSpPr>
            <p:spPr>
              <a:xfrm>
                <a:off x="2180912" y="-2011623"/>
                <a:ext cx="948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57" u="none" cap="none" strike="noStrike">
                    <a:solidFill>
                      <a:srgbClr val="FCE5CD"/>
                    </a:solidFill>
                    <a:latin typeface="Trebuchet MS"/>
                    <a:ea typeface="Trebuchet MS"/>
                    <a:cs typeface="Trebuchet MS"/>
                    <a:sym typeface="Trebuchet MS"/>
                  </a:rPr>
                  <a:t>Feb </a:t>
                </a:r>
                <a:r>
                  <a:rPr b="0" i="0" lang="en-US" sz="957" u="none" cap="none" strike="noStrike">
                    <a:solidFill>
                      <a:srgbClr val="FFF2CC"/>
                    </a:solidFill>
                    <a:latin typeface="Trebuchet MS"/>
                    <a:ea typeface="Trebuchet MS"/>
                    <a:cs typeface="Trebuchet MS"/>
                    <a:sym typeface="Trebuchet MS"/>
                  </a:rPr>
                  <a:t>13 2025</a:t>
                </a:r>
                <a:endParaRPr b="0" i="0" sz="19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1" i="0" lang="en-US" sz="1054" u="none" cap="none" strike="noStrike">
                    <a:solidFill>
                      <a:srgbClr val="C3602C"/>
                    </a:solidFill>
                    <a:latin typeface="Trebuchet MS"/>
                    <a:ea typeface="Trebuchet MS"/>
                    <a:cs typeface="Trebuchet MS"/>
                    <a:sym typeface="Trebuchet MS"/>
                  </a:rPr>
                  <a:t>OpenAPV</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t/>
                </a:r>
                <a:endParaRPr b="1" i="0" sz="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Stability.ai </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RaynaultVFX</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92" name="Google Shape;692;g3774538861f_0_404" title="Milestone Number"/>
            <p:cNvSpPr/>
            <p:nvPr/>
          </p:nvSpPr>
          <p:spPr>
            <a:xfrm>
              <a:off x="9117589" y="88402"/>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18</a:t>
              </a:r>
              <a:endParaRPr b="0" i="0" sz="1821" u="none" cap="none" strike="noStrike">
                <a:solidFill>
                  <a:srgbClr val="000000"/>
                </a:solidFill>
                <a:latin typeface="Arial"/>
                <a:ea typeface="Arial"/>
                <a:cs typeface="Arial"/>
                <a:sym typeface="Arial"/>
              </a:endParaRPr>
            </a:p>
          </p:txBody>
        </p:sp>
      </p:grpSp>
      <p:sp>
        <p:nvSpPr>
          <p:cNvPr id="693" name="Google Shape;693;g3774538861f_0_404"/>
          <p:cNvSpPr txBox="1"/>
          <p:nvPr/>
        </p:nvSpPr>
        <p:spPr>
          <a:xfrm>
            <a:off x="10216912" y="5965639"/>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94" name="Google Shape;694;g3774538861f_0_404"/>
          <p:cNvCxnSpPr/>
          <p:nvPr/>
        </p:nvCxnSpPr>
        <p:spPr>
          <a:xfrm>
            <a:off x="10448751" y="569203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95" name="Google Shape;695;g3774538861f_0_404"/>
          <p:cNvSpPr txBox="1"/>
          <p:nvPr/>
        </p:nvSpPr>
        <p:spPr>
          <a:xfrm>
            <a:off x="10602466" y="62610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a:t>
            </a:r>
            <a:r>
              <a:rPr b="1" lang="en-US" sz="1054">
                <a:solidFill>
                  <a:srgbClr val="FFFFFF"/>
                </a:solidFill>
              </a:rPr>
              <a:t>5</a:t>
            </a:r>
            <a:endParaRPr b="0" i="0" sz="1821" u="none" cap="none" strike="noStrike">
              <a:solidFill>
                <a:srgbClr val="FFFFFF"/>
              </a:solidFill>
              <a:latin typeface="Arial"/>
              <a:ea typeface="Arial"/>
              <a:cs typeface="Arial"/>
              <a:sym typeface="Arial"/>
            </a:endParaRPr>
          </a:p>
        </p:txBody>
      </p:sp>
      <p:sp>
        <p:nvSpPr>
          <p:cNvPr id="696" name="Google Shape;696;g3774538861f_0_404" title="Milestone Arrow"/>
          <p:cNvSpPr/>
          <p:nvPr/>
        </p:nvSpPr>
        <p:spPr>
          <a:xfrm>
            <a:off x="10977950" y="2333027"/>
            <a:ext cx="417600" cy="3286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97" name="Google Shape;697;g3774538861f_0_404"/>
          <p:cNvGrpSpPr/>
          <p:nvPr/>
        </p:nvGrpSpPr>
        <p:grpSpPr>
          <a:xfrm>
            <a:off x="10956056" y="427433"/>
            <a:ext cx="1203043" cy="630431"/>
            <a:chOff x="2170879" y="-1080659"/>
            <a:chExt cx="1355083" cy="685102"/>
          </a:xfrm>
        </p:grpSpPr>
        <p:sp>
          <p:nvSpPr>
            <p:cNvPr id="698" name="Google Shape;698;g3774538861f_0_404"/>
            <p:cNvSpPr txBox="1"/>
            <p:nvPr/>
          </p:nvSpPr>
          <p:spPr>
            <a:xfrm>
              <a:off x="2170879"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1" i="0" lang="en-US" sz="1437" u="none" cap="none" strike="noStrike">
                  <a:solidFill>
                    <a:schemeClr val="lt1"/>
                  </a:solidFill>
                  <a:latin typeface="Trebuchet MS"/>
                  <a:ea typeface="Trebuchet MS"/>
                  <a:cs typeface="Trebuchet MS"/>
                  <a:sym typeface="Trebuchet MS"/>
                </a:rPr>
                <a:t>Open Source Days 202</a:t>
              </a:r>
              <a:r>
                <a:rPr b="1" lang="en-US" sz="1437">
                  <a:solidFill>
                    <a:schemeClr val="lt1"/>
                  </a:solidFill>
                  <a:latin typeface="Trebuchet MS"/>
                  <a:ea typeface="Trebuchet MS"/>
                  <a:cs typeface="Trebuchet MS"/>
                  <a:sym typeface="Trebuchet MS"/>
                </a:rPr>
                <a:t>5</a:t>
              </a:r>
              <a:endParaRPr b="1" i="0" sz="1437" u="none" cap="none" strike="noStrike">
                <a:solidFill>
                  <a:schemeClr val="lt1"/>
                </a:solidFill>
              </a:endParaRPr>
            </a:p>
          </p:txBody>
        </p:sp>
        <p:sp>
          <p:nvSpPr>
            <p:cNvPr id="699" name="Google Shape;699;g3774538861f_0_404"/>
            <p:cNvSpPr txBox="1"/>
            <p:nvPr/>
          </p:nvSpPr>
          <p:spPr>
            <a:xfrm>
              <a:off x="2181062" y="-549457"/>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August  4-</a:t>
              </a:r>
              <a:r>
                <a:rPr lang="en-US" sz="1054">
                  <a:solidFill>
                    <a:schemeClr val="lt1"/>
                  </a:solidFill>
                  <a:latin typeface="Trebuchet MS"/>
                  <a:ea typeface="Trebuchet MS"/>
                  <a:cs typeface="Trebuchet MS"/>
                  <a:sym typeface="Trebuchet MS"/>
                </a:rPr>
                <a:t>10</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ACES</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DNA</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RMTC</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sz="6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rgbClr val="FFFFFF"/>
                  </a:solidFill>
                  <a:latin typeface="Trebuchet MS"/>
                  <a:ea typeface="Trebuchet MS"/>
                  <a:cs typeface="Trebuchet MS"/>
                  <a:sym typeface="Trebuchet MS"/>
                </a:rPr>
                <a:t>LAIKA</a:t>
              </a:r>
              <a:endParaRPr b="1" sz="1054">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rgbClr val="FFFFFF"/>
                  </a:solidFill>
                  <a:latin typeface="Trebuchet MS"/>
                  <a:ea typeface="Trebuchet MS"/>
                  <a:cs typeface="Trebuchet MS"/>
                  <a:sym typeface="Trebuchet MS"/>
                </a:rPr>
                <a:t>Skydance Animation</a:t>
              </a:r>
              <a:endParaRPr b="1" sz="1054">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00" name="Google Shape;700;g3774538861f_0_404" title="Milestone Number"/>
          <p:cNvSpPr/>
          <p:nvPr/>
        </p:nvSpPr>
        <p:spPr>
          <a:xfrm>
            <a:off x="11044582" y="2482883"/>
            <a:ext cx="264000" cy="281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a:t>
            </a:r>
            <a:r>
              <a:rPr lang="en-US" sz="1054">
                <a:solidFill>
                  <a:srgbClr val="595959"/>
                </a:solidFill>
                <a:latin typeface="Trebuchet MS"/>
                <a:ea typeface="Trebuchet MS"/>
                <a:cs typeface="Trebuchet MS"/>
                <a:sym typeface="Trebuchet MS"/>
              </a:rPr>
              <a:t>9</a:t>
            </a:r>
            <a:endParaRPr b="0" i="0" sz="1821" u="none" cap="none" strike="noStrike">
              <a:solidFill>
                <a:srgbClr val="000000"/>
              </a:solidFill>
              <a:latin typeface="Arial"/>
              <a:ea typeface="Arial"/>
              <a:cs typeface="Arial"/>
              <a:sym typeface="Arial"/>
            </a:endParaRPr>
          </a:p>
        </p:txBody>
      </p:sp>
      <p:sp>
        <p:nvSpPr>
          <p:cNvPr id="701" name="Google Shape;701;g3774538861f_0_404"/>
          <p:cNvSpPr txBox="1"/>
          <p:nvPr/>
        </p:nvSpPr>
        <p:spPr>
          <a:xfrm>
            <a:off x="10931032" y="595757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702" name="Google Shape;702;g3774538861f_0_404"/>
          <p:cNvCxnSpPr/>
          <p:nvPr/>
        </p:nvCxnSpPr>
        <p:spPr>
          <a:xfrm>
            <a:off x="11156233" y="5694705"/>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03" name="Google Shape;703;g3774538861f_0_404"/>
          <p:cNvSpPr txBox="1"/>
          <p:nvPr/>
        </p:nvSpPr>
        <p:spPr>
          <a:xfrm>
            <a:off x="978790" y="591136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709" name="Google Shape;709;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710" name="Google Shape;710;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711" name="Google Shape;711;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712" name="Google Shape;712;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713" name="Google Shape;713;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714" name="Google Shape;714;g142bb772fa3_1_346"/>
          <p:cNvPicPr preferRelativeResize="0"/>
          <p:nvPr/>
        </p:nvPicPr>
        <p:blipFill rotWithShape="1">
          <a:blip r:embed="rId3">
            <a:alphaModFix/>
          </a:blip>
          <a:srcRect b="0" l="0" r="21740" t="85929"/>
          <a:stretch/>
        </p:blipFill>
        <p:spPr>
          <a:xfrm>
            <a:off x="9355863" y="2399688"/>
            <a:ext cx="2576525" cy="3487826"/>
          </a:xfrm>
          <a:prstGeom prst="rect">
            <a:avLst/>
          </a:prstGeom>
          <a:noFill/>
          <a:ln>
            <a:noFill/>
          </a:ln>
        </p:spPr>
      </p:pic>
      <p:pic>
        <p:nvPicPr>
          <p:cNvPr id="715" name="Google Shape;715;g142bb772fa3_1_346" title="Screenshot 2025-09-12 at 1.47.08 PM.png"/>
          <p:cNvPicPr preferRelativeResize="0"/>
          <p:nvPr/>
        </p:nvPicPr>
        <p:blipFill>
          <a:blip r:embed="rId4">
            <a:alphaModFix/>
          </a:blip>
          <a:stretch>
            <a:fillRect/>
          </a:stretch>
        </p:blipFill>
        <p:spPr>
          <a:xfrm>
            <a:off x="152400" y="1984225"/>
            <a:ext cx="5863801" cy="4029593"/>
          </a:xfrm>
          <a:prstGeom prst="rect">
            <a:avLst/>
          </a:prstGeom>
          <a:noFill/>
          <a:ln>
            <a:noFill/>
          </a:ln>
        </p:spPr>
      </p:pic>
      <p:pic>
        <p:nvPicPr>
          <p:cNvPr id="716" name="Google Shape;716;g142bb772fa3_1_346" title="Screenshot 2025-09-12 at 1.52.07 PM.png"/>
          <p:cNvPicPr preferRelativeResize="0"/>
          <p:nvPr/>
        </p:nvPicPr>
        <p:blipFill rotWithShape="1">
          <a:blip r:embed="rId5">
            <a:alphaModFix/>
          </a:blip>
          <a:srcRect b="18765" l="0" r="0" t="0"/>
          <a:stretch/>
        </p:blipFill>
        <p:spPr>
          <a:xfrm>
            <a:off x="6328200" y="1967050"/>
            <a:ext cx="2641200" cy="3920476"/>
          </a:xfrm>
          <a:prstGeom prst="rect">
            <a:avLst/>
          </a:prstGeom>
          <a:noFill/>
          <a:ln>
            <a:noFill/>
          </a:ln>
        </p:spPr>
      </p:pic>
      <p:pic>
        <p:nvPicPr>
          <p:cNvPr id="717" name="Google Shape;717;g142bb772fa3_1_346" title="Screenshot 2025-09-12 at 1.53.18 PM.png"/>
          <p:cNvPicPr preferRelativeResize="0"/>
          <p:nvPr/>
        </p:nvPicPr>
        <p:blipFill rotWithShape="1">
          <a:blip r:embed="rId6">
            <a:alphaModFix/>
          </a:blip>
          <a:srcRect b="0" l="0" r="73968" t="0"/>
          <a:stretch/>
        </p:blipFill>
        <p:spPr>
          <a:xfrm>
            <a:off x="6401175" y="5752300"/>
            <a:ext cx="600361" cy="67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grpSp>
        <p:nvGrpSpPr>
          <p:cNvPr id="724" name="Google Shape;724;g25a7bd8b094_0_0"/>
          <p:cNvGrpSpPr/>
          <p:nvPr/>
        </p:nvGrpSpPr>
        <p:grpSpPr>
          <a:xfrm>
            <a:off x="1082488" y="1227600"/>
            <a:ext cx="10027023" cy="5630400"/>
            <a:chOff x="1082488" y="1227600"/>
            <a:chExt cx="10027023" cy="5630400"/>
          </a:xfrm>
        </p:grpSpPr>
        <p:pic>
          <p:nvPicPr>
            <p:cNvPr id="725" name="Google Shape;725;g25a7bd8b094_0_0"/>
            <p:cNvPicPr preferRelativeResize="0"/>
            <p:nvPr/>
          </p:nvPicPr>
          <p:blipFill>
            <a:blip r:embed="rId3">
              <a:alphaModFix/>
            </a:blip>
            <a:stretch>
              <a:fillRect/>
            </a:stretch>
          </p:blipFill>
          <p:spPr>
            <a:xfrm>
              <a:off x="1082488" y="1227600"/>
              <a:ext cx="10027023" cy="5630400"/>
            </a:xfrm>
            <a:prstGeom prst="rect">
              <a:avLst/>
            </a:prstGeom>
            <a:noFill/>
            <a:ln>
              <a:noFill/>
            </a:ln>
          </p:spPr>
        </p:pic>
        <p:pic>
          <p:nvPicPr>
            <p:cNvPr id="726" name="Google Shape;726;g25a7bd8b094_0_0"/>
            <p:cNvPicPr preferRelativeResize="0"/>
            <p:nvPr/>
          </p:nvPicPr>
          <p:blipFill>
            <a:blip r:embed="rId4">
              <a:alphaModFix/>
            </a:blip>
            <a:stretch>
              <a:fillRect/>
            </a:stretch>
          </p:blipFill>
          <p:spPr>
            <a:xfrm>
              <a:off x="7516550" y="1227600"/>
              <a:ext cx="896100" cy="895800"/>
            </a:xfrm>
            <a:prstGeom prst="ellipse">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733" name="Google Shape;733;g29952bf6cff_0_0" title="Screenshot 2025-09-16 at 10.09.59 AM.png"/>
          <p:cNvPicPr preferRelativeResize="0"/>
          <p:nvPr/>
        </p:nvPicPr>
        <p:blipFill>
          <a:blip r:embed="rId3">
            <a:alphaModFix/>
          </a:blip>
          <a:stretch>
            <a:fillRect/>
          </a:stretch>
        </p:blipFill>
        <p:spPr>
          <a:xfrm>
            <a:off x="152400" y="2175975"/>
            <a:ext cx="11887201" cy="3273624"/>
          </a:xfrm>
          <a:prstGeom prst="rect">
            <a:avLst/>
          </a:prstGeom>
          <a:noFill/>
          <a:ln>
            <a:noFill/>
          </a:ln>
        </p:spPr>
      </p:pic>
      <p:pic>
        <p:nvPicPr>
          <p:cNvPr id="734" name="Google Shape;734;g29952bf6cff_0_0" title="keith stich.jpeg"/>
          <p:cNvPicPr preferRelativeResize="0"/>
          <p:nvPr/>
        </p:nvPicPr>
        <p:blipFill>
          <a:blip r:embed="rId4">
            <a:alphaModFix/>
          </a:blip>
          <a:stretch>
            <a:fillRect/>
          </a:stretch>
        </p:blipFill>
        <p:spPr>
          <a:xfrm>
            <a:off x="995350" y="3923425"/>
            <a:ext cx="906300" cy="9063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741" name="Google Shape;741;g25a7bd8b094_0_14" title="Screenshot 2025-09-10 at 8.01.57 AM.png"/>
          <p:cNvPicPr preferRelativeResize="0"/>
          <p:nvPr/>
        </p:nvPicPr>
        <p:blipFill>
          <a:blip r:embed="rId3">
            <a:alphaModFix/>
          </a:blip>
          <a:stretch>
            <a:fillRect/>
          </a:stretch>
        </p:blipFill>
        <p:spPr>
          <a:xfrm>
            <a:off x="152225" y="1339900"/>
            <a:ext cx="11887201" cy="5299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747" name="Google Shape;747;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748" name="Google Shape;748;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749" name="Google Shape;749;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750" name="Google Shape;750;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751" name="Google Shape;751;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752" name="Google Shape;752;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753" name="Google Shape;753;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754" name="Google Shape;754;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755" name="Google Shape;755;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761" name="Google Shape;761;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338" name="Google Shape;338;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767" name="Google Shape;767;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773" name="Google Shape;773;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4" name="Google Shape;774;g142bb772fa3_1_508"/>
          <p:cNvPicPr preferRelativeResize="0"/>
          <p:nvPr/>
        </p:nvPicPr>
        <p:blipFill>
          <a:blip r:embed="rId3">
            <a:alphaModFix/>
          </a:blip>
          <a:stretch>
            <a:fillRect/>
          </a:stretch>
        </p:blipFill>
        <p:spPr>
          <a:xfrm>
            <a:off x="489989" y="1281325"/>
            <a:ext cx="11212022" cy="551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780" name="Google Shape;780;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pic>
        <p:nvPicPr>
          <p:cNvPr id="781" name="Google Shape;781;g117e4d82ba8_0_0"/>
          <p:cNvPicPr preferRelativeResize="0"/>
          <p:nvPr/>
        </p:nvPicPr>
        <p:blipFill>
          <a:blip r:embed="rId4">
            <a:alphaModFix/>
          </a:blip>
          <a:stretch>
            <a:fillRect/>
          </a:stretch>
        </p:blipFill>
        <p:spPr>
          <a:xfrm>
            <a:off x="152400" y="1484663"/>
            <a:ext cx="8561347" cy="50331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3725d63969d_2_194"/>
          <p:cNvSpPr txBox="1"/>
          <p:nvPr/>
        </p:nvSpPr>
        <p:spPr>
          <a:xfrm>
            <a:off x="883000" y="3846950"/>
            <a:ext cx="50307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by-invitation event that gathers business and technical leaders to shape the future of open source software across the motion picture and media industries.</a:t>
            </a:r>
            <a:endParaRPr>
              <a:solidFill>
                <a:schemeClr val="lt1"/>
              </a:solidFill>
            </a:endParaRPr>
          </a:p>
          <a:p>
            <a:pPr indent="0" lvl="0" marL="0" rtl="0" algn="ctr">
              <a:spcBef>
                <a:spcPts val="0"/>
              </a:spcBef>
              <a:spcAft>
                <a:spcPts val="0"/>
              </a:spcAft>
              <a:buNone/>
            </a:pPr>
            <a:r>
              <a:rPr lang="en-US" u="sng">
                <a:solidFill>
                  <a:schemeClr val="hlink"/>
                </a:solidFill>
                <a:hlinkClick r:id="rId3"/>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US">
                <a:solidFill>
                  <a:schemeClr val="lt1"/>
                </a:solidFill>
              </a:rPr>
              <a:t>February 13, 2025</a:t>
            </a:r>
            <a:endParaRPr b="1">
              <a:solidFill>
                <a:schemeClr val="lt1"/>
              </a:solidFill>
            </a:endParaRPr>
          </a:p>
          <a:p>
            <a:pPr indent="0" lvl="0" marL="0" rtl="0" algn="ctr">
              <a:spcBef>
                <a:spcPts val="0"/>
              </a:spcBef>
              <a:spcAft>
                <a:spcPts val="0"/>
              </a:spcAft>
              <a:buNone/>
            </a:pPr>
            <a:r>
              <a:rPr b="1" lang="en-US">
                <a:solidFill>
                  <a:schemeClr val="lt1"/>
                </a:solidFill>
              </a:rPr>
              <a:t>Los Angeles, CA + Virtual</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US">
                <a:solidFill>
                  <a:schemeClr val="lt1"/>
                </a:solidFill>
              </a:rPr>
              <a:t>2026 Date To Be Announced</a:t>
            </a:r>
            <a:endParaRPr b="1">
              <a:solidFill>
                <a:schemeClr val="lt1"/>
              </a:solidFill>
            </a:endParaRPr>
          </a:p>
        </p:txBody>
      </p:sp>
      <p:sp>
        <p:nvSpPr>
          <p:cNvPr id="787" name="Google Shape;787;g3725d63969d_2_194"/>
          <p:cNvSpPr txBox="1"/>
          <p:nvPr/>
        </p:nvSpPr>
        <p:spPr>
          <a:xfrm>
            <a:off x="6111288" y="3846950"/>
            <a:ext cx="57321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developer focused event showcasing the latest from Academy Software Foundation projects along with other open source projects used for visual effects, animation, and image creation.</a:t>
            </a:r>
            <a:r>
              <a:rPr lang="en-US"/>
              <a:t> </a:t>
            </a:r>
            <a:endParaRPr/>
          </a:p>
          <a:p>
            <a:pPr indent="0" lvl="0" marL="0" rtl="0" algn="ctr">
              <a:spcBef>
                <a:spcPts val="0"/>
              </a:spcBef>
              <a:spcAft>
                <a:spcPts val="0"/>
              </a:spcAft>
              <a:buNone/>
            </a:pPr>
            <a:r>
              <a:rPr lang="en-US" u="sng">
                <a:solidFill>
                  <a:schemeClr val="hlink"/>
                </a:solidFill>
                <a:hlinkClick r:id="rId4"/>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US">
                <a:solidFill>
                  <a:schemeClr val="lt1"/>
                </a:solidFill>
              </a:rPr>
              <a:t>August 10, 2025</a:t>
            </a:r>
            <a:endParaRPr b="1">
              <a:solidFill>
                <a:schemeClr val="lt1"/>
              </a:solidFill>
            </a:endParaRPr>
          </a:p>
          <a:p>
            <a:pPr indent="0" lvl="0" marL="0" rtl="0" algn="ctr">
              <a:spcBef>
                <a:spcPts val="0"/>
              </a:spcBef>
              <a:spcAft>
                <a:spcPts val="0"/>
              </a:spcAft>
              <a:buNone/>
            </a:pPr>
            <a:r>
              <a:rPr b="1" lang="en-US">
                <a:solidFill>
                  <a:schemeClr val="lt1"/>
                </a:solidFill>
              </a:rPr>
              <a:t>Vancouver, Canada + Virtual</a:t>
            </a:r>
            <a:endParaRPr b="1">
              <a:solidFill>
                <a:schemeClr val="lt1"/>
              </a:solidFill>
            </a:endParaRPr>
          </a:p>
        </p:txBody>
      </p:sp>
      <p:pic>
        <p:nvPicPr>
          <p:cNvPr id="788" name="Google Shape;788;g3725d63969d_2_194" title="ASWF_OSF_2024_logo-white-400x245-1.png"/>
          <p:cNvPicPr preferRelativeResize="0"/>
          <p:nvPr/>
        </p:nvPicPr>
        <p:blipFill>
          <a:blip r:embed="rId5">
            <a:alphaModFix/>
          </a:blip>
          <a:stretch>
            <a:fillRect/>
          </a:stretch>
        </p:blipFill>
        <p:spPr>
          <a:xfrm>
            <a:off x="1032087" y="2026625"/>
            <a:ext cx="4732525" cy="1146165"/>
          </a:xfrm>
          <a:prstGeom prst="rect">
            <a:avLst/>
          </a:prstGeom>
          <a:noFill/>
          <a:ln>
            <a:noFill/>
          </a:ln>
        </p:spPr>
      </p:pic>
      <p:pic>
        <p:nvPicPr>
          <p:cNvPr id="789" name="Google Shape;789;g3725d63969d_2_194" title="Event-Logo_Color.png"/>
          <p:cNvPicPr preferRelativeResize="0"/>
          <p:nvPr/>
        </p:nvPicPr>
        <p:blipFill>
          <a:blip r:embed="rId6">
            <a:alphaModFix/>
          </a:blip>
          <a:stretch>
            <a:fillRect/>
          </a:stretch>
        </p:blipFill>
        <p:spPr>
          <a:xfrm>
            <a:off x="7110462" y="1272600"/>
            <a:ext cx="3733800" cy="2333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pic>
        <p:nvPicPr>
          <p:cNvPr id="795" name="Google Shape;795;g34220c955b4_0_1" title="OpenAPV-logo.png"/>
          <p:cNvPicPr preferRelativeResize="0"/>
          <p:nvPr/>
        </p:nvPicPr>
        <p:blipFill>
          <a:blip r:embed="rId3">
            <a:alphaModFix/>
          </a:blip>
          <a:stretch>
            <a:fillRect/>
          </a:stretch>
        </p:blipFill>
        <p:spPr>
          <a:xfrm>
            <a:off x="11164425" y="4102425"/>
            <a:ext cx="587575" cy="178050"/>
          </a:xfrm>
          <a:prstGeom prst="rect">
            <a:avLst/>
          </a:prstGeom>
          <a:noFill/>
          <a:ln>
            <a:noFill/>
          </a:ln>
        </p:spPr>
      </p:pic>
      <p:grpSp>
        <p:nvGrpSpPr>
          <p:cNvPr id="796" name="Google Shape;796;g34220c955b4_0_1"/>
          <p:cNvGrpSpPr/>
          <p:nvPr/>
        </p:nvGrpSpPr>
        <p:grpSpPr>
          <a:xfrm>
            <a:off x="229621" y="1723100"/>
            <a:ext cx="11810724" cy="4303325"/>
            <a:chOff x="229621" y="1723100"/>
            <a:chExt cx="11810724" cy="4303325"/>
          </a:xfrm>
        </p:grpSpPr>
        <p:cxnSp>
          <p:nvCxnSpPr>
            <p:cNvPr id="797" name="Google Shape;797;g34220c955b4_0_1"/>
            <p:cNvCxnSpPr/>
            <p:nvPr/>
          </p:nvCxnSpPr>
          <p:spPr>
            <a:xfrm>
              <a:off x="3807489" y="3305081"/>
              <a:ext cx="0" cy="2536500"/>
            </a:xfrm>
            <a:prstGeom prst="straightConnector1">
              <a:avLst/>
            </a:prstGeom>
            <a:noFill/>
            <a:ln cap="flat" cmpd="sng" w="21275">
              <a:solidFill>
                <a:srgbClr val="B49823"/>
              </a:solidFill>
              <a:prstDash val="solid"/>
              <a:round/>
              <a:headEnd len="sm" w="sm" type="none"/>
              <a:tailEnd len="sm" w="sm" type="none"/>
            </a:ln>
          </p:spPr>
        </p:cxnSp>
        <p:cxnSp>
          <p:nvCxnSpPr>
            <p:cNvPr id="798" name="Google Shape;798;g34220c955b4_0_1"/>
            <p:cNvCxnSpPr/>
            <p:nvPr/>
          </p:nvCxnSpPr>
          <p:spPr>
            <a:xfrm>
              <a:off x="3152584" y="3299129"/>
              <a:ext cx="0" cy="2550300"/>
            </a:xfrm>
            <a:prstGeom prst="straightConnector1">
              <a:avLst/>
            </a:prstGeom>
            <a:noFill/>
            <a:ln cap="flat" cmpd="sng" w="21275">
              <a:solidFill>
                <a:srgbClr val="B49823"/>
              </a:solidFill>
              <a:prstDash val="solid"/>
              <a:round/>
              <a:headEnd len="sm" w="sm" type="none"/>
              <a:tailEnd len="sm" w="sm" type="none"/>
            </a:ln>
          </p:spPr>
        </p:cxnSp>
        <p:cxnSp>
          <p:nvCxnSpPr>
            <p:cNvPr id="799" name="Google Shape;799;g34220c955b4_0_1"/>
            <p:cNvCxnSpPr/>
            <p:nvPr/>
          </p:nvCxnSpPr>
          <p:spPr>
            <a:xfrm>
              <a:off x="11564485"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00" name="Google Shape;800;g34220c955b4_0_1"/>
            <p:cNvCxnSpPr/>
            <p:nvPr/>
          </p:nvCxnSpPr>
          <p:spPr>
            <a:xfrm>
              <a:off x="1871400" y="3298137"/>
              <a:ext cx="0" cy="2583300"/>
            </a:xfrm>
            <a:prstGeom prst="straightConnector1">
              <a:avLst/>
            </a:prstGeom>
            <a:noFill/>
            <a:ln cap="flat" cmpd="sng" w="21275">
              <a:solidFill>
                <a:srgbClr val="B49823"/>
              </a:solidFill>
              <a:prstDash val="solid"/>
              <a:round/>
              <a:headEnd len="sm" w="sm" type="none"/>
              <a:tailEnd len="sm" w="sm" type="none"/>
            </a:ln>
          </p:spPr>
        </p:cxnSp>
        <p:cxnSp>
          <p:nvCxnSpPr>
            <p:cNvPr id="801" name="Google Shape;801;g34220c955b4_0_1"/>
            <p:cNvCxnSpPr/>
            <p:nvPr/>
          </p:nvCxnSpPr>
          <p:spPr>
            <a:xfrm>
              <a:off x="7060975" y="3308350"/>
              <a:ext cx="0" cy="2469300"/>
            </a:xfrm>
            <a:prstGeom prst="straightConnector1">
              <a:avLst/>
            </a:prstGeom>
            <a:noFill/>
            <a:ln cap="flat" cmpd="sng" w="21275">
              <a:solidFill>
                <a:srgbClr val="B49823"/>
              </a:solidFill>
              <a:prstDash val="solid"/>
              <a:round/>
              <a:headEnd len="sm" w="sm" type="none"/>
              <a:tailEnd len="sm" w="sm" type="none"/>
            </a:ln>
          </p:spPr>
        </p:cxnSp>
        <p:cxnSp>
          <p:nvCxnSpPr>
            <p:cNvPr id="802" name="Google Shape;802;g34220c955b4_0_1"/>
            <p:cNvCxnSpPr/>
            <p:nvPr/>
          </p:nvCxnSpPr>
          <p:spPr>
            <a:xfrm>
              <a:off x="10949141"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03" name="Google Shape;803;g34220c955b4_0_1"/>
            <p:cNvCxnSpPr/>
            <p:nvPr/>
          </p:nvCxnSpPr>
          <p:spPr>
            <a:xfrm>
              <a:off x="7708755" y="3305081"/>
              <a:ext cx="0" cy="2504400"/>
            </a:xfrm>
            <a:prstGeom prst="straightConnector1">
              <a:avLst/>
            </a:prstGeom>
            <a:noFill/>
            <a:ln cap="flat" cmpd="sng" w="21275">
              <a:solidFill>
                <a:srgbClr val="B49823"/>
              </a:solidFill>
              <a:prstDash val="solid"/>
              <a:round/>
              <a:headEnd len="sm" w="sm" type="none"/>
              <a:tailEnd len="sm" w="sm" type="none"/>
            </a:ln>
          </p:spPr>
        </p:cxnSp>
        <p:cxnSp>
          <p:nvCxnSpPr>
            <p:cNvPr id="804" name="Google Shape;804;g34220c955b4_0_1"/>
            <p:cNvCxnSpPr/>
            <p:nvPr/>
          </p:nvCxnSpPr>
          <p:spPr>
            <a:xfrm>
              <a:off x="8346890" y="3297146"/>
              <a:ext cx="0" cy="2512500"/>
            </a:xfrm>
            <a:prstGeom prst="straightConnector1">
              <a:avLst/>
            </a:prstGeom>
            <a:noFill/>
            <a:ln cap="flat" cmpd="sng" w="21275">
              <a:solidFill>
                <a:srgbClr val="B49823"/>
              </a:solidFill>
              <a:prstDash val="solid"/>
              <a:round/>
              <a:headEnd len="sm" w="sm" type="none"/>
              <a:tailEnd len="sm" w="sm" type="none"/>
            </a:ln>
          </p:spPr>
        </p:cxnSp>
        <p:cxnSp>
          <p:nvCxnSpPr>
            <p:cNvPr id="805" name="Google Shape;805;g34220c955b4_0_1"/>
            <p:cNvCxnSpPr/>
            <p:nvPr/>
          </p:nvCxnSpPr>
          <p:spPr>
            <a:xfrm>
              <a:off x="9009384"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06" name="Google Shape;806;g34220c955b4_0_1"/>
            <p:cNvCxnSpPr/>
            <p:nvPr/>
          </p:nvCxnSpPr>
          <p:spPr>
            <a:xfrm>
              <a:off x="9655967" y="3296045"/>
              <a:ext cx="0" cy="2577300"/>
            </a:xfrm>
            <a:prstGeom prst="straightConnector1">
              <a:avLst/>
            </a:prstGeom>
            <a:noFill/>
            <a:ln cap="flat" cmpd="sng" w="21275">
              <a:solidFill>
                <a:srgbClr val="B49823"/>
              </a:solidFill>
              <a:prstDash val="solid"/>
              <a:round/>
              <a:headEnd len="sm" w="sm" type="none"/>
              <a:tailEnd len="sm" w="sm" type="none"/>
            </a:ln>
          </p:spPr>
        </p:cxnSp>
        <p:cxnSp>
          <p:nvCxnSpPr>
            <p:cNvPr id="807" name="Google Shape;807;g34220c955b4_0_1"/>
            <p:cNvCxnSpPr/>
            <p:nvPr/>
          </p:nvCxnSpPr>
          <p:spPr>
            <a:xfrm>
              <a:off x="10301326" y="3290250"/>
              <a:ext cx="0" cy="2527200"/>
            </a:xfrm>
            <a:prstGeom prst="straightConnector1">
              <a:avLst/>
            </a:prstGeom>
            <a:noFill/>
            <a:ln cap="flat" cmpd="sng" w="21275">
              <a:solidFill>
                <a:srgbClr val="B49823"/>
              </a:solidFill>
              <a:prstDash val="solid"/>
              <a:round/>
              <a:headEnd len="sm" w="sm" type="none"/>
              <a:tailEnd len="sm" w="sm" type="none"/>
            </a:ln>
          </p:spPr>
        </p:cxnSp>
        <p:cxnSp>
          <p:nvCxnSpPr>
            <p:cNvPr id="808" name="Google Shape;808;g34220c955b4_0_1"/>
            <p:cNvCxnSpPr/>
            <p:nvPr/>
          </p:nvCxnSpPr>
          <p:spPr>
            <a:xfrm>
              <a:off x="5781247"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09" name="Google Shape;809;g34220c955b4_0_1"/>
            <p:cNvCxnSpPr/>
            <p:nvPr/>
          </p:nvCxnSpPr>
          <p:spPr>
            <a:xfrm>
              <a:off x="5124012" y="3297146"/>
              <a:ext cx="0" cy="2480700"/>
            </a:xfrm>
            <a:prstGeom prst="straightConnector1">
              <a:avLst/>
            </a:prstGeom>
            <a:noFill/>
            <a:ln cap="flat" cmpd="sng" w="21275">
              <a:solidFill>
                <a:srgbClr val="B49823"/>
              </a:solidFill>
              <a:prstDash val="solid"/>
              <a:round/>
              <a:headEnd len="sm" w="sm" type="none"/>
              <a:tailEnd len="sm" w="sm" type="none"/>
            </a:ln>
          </p:spPr>
        </p:cxnSp>
        <p:cxnSp>
          <p:nvCxnSpPr>
            <p:cNvPr id="810" name="Google Shape;810;g34220c955b4_0_1"/>
            <p:cNvCxnSpPr/>
            <p:nvPr/>
          </p:nvCxnSpPr>
          <p:spPr>
            <a:xfrm>
              <a:off x="4466638" y="3297146"/>
              <a:ext cx="0" cy="2599800"/>
            </a:xfrm>
            <a:prstGeom prst="straightConnector1">
              <a:avLst/>
            </a:prstGeom>
            <a:noFill/>
            <a:ln cap="flat" cmpd="sng" w="21275">
              <a:solidFill>
                <a:srgbClr val="B49823"/>
              </a:solidFill>
              <a:prstDash val="solid"/>
              <a:round/>
              <a:headEnd len="sm" w="sm" type="none"/>
              <a:tailEnd len="sm" w="sm" type="none"/>
            </a:ln>
          </p:spPr>
        </p:cxnSp>
        <p:cxnSp>
          <p:nvCxnSpPr>
            <p:cNvPr id="811" name="Google Shape;811;g34220c955b4_0_1"/>
            <p:cNvCxnSpPr/>
            <p:nvPr/>
          </p:nvCxnSpPr>
          <p:spPr>
            <a:xfrm>
              <a:off x="6429450" y="2349500"/>
              <a:ext cx="0" cy="3460200"/>
            </a:xfrm>
            <a:prstGeom prst="straightConnector1">
              <a:avLst/>
            </a:prstGeom>
            <a:noFill/>
            <a:ln cap="flat" cmpd="sng" w="21275">
              <a:solidFill>
                <a:srgbClr val="B49823"/>
              </a:solidFill>
              <a:prstDash val="solid"/>
              <a:round/>
              <a:headEnd len="sm" w="sm" type="none"/>
              <a:tailEnd len="sm" w="sm" type="none"/>
            </a:ln>
          </p:spPr>
        </p:cxnSp>
        <p:cxnSp>
          <p:nvCxnSpPr>
            <p:cNvPr id="812" name="Google Shape;812;g34220c955b4_0_1"/>
            <p:cNvCxnSpPr>
              <a:stCxn id="813" idx="3"/>
              <a:endCxn id="814" idx="1"/>
            </p:cNvCxnSpPr>
            <p:nvPr/>
          </p:nvCxnSpPr>
          <p:spPr>
            <a:xfrm flipH="1" rot="10800000">
              <a:off x="8574901" y="2208350"/>
              <a:ext cx="262500" cy="2100"/>
            </a:xfrm>
            <a:prstGeom prst="straightConnector1">
              <a:avLst/>
            </a:prstGeom>
            <a:noFill/>
            <a:ln cap="flat" cmpd="sng" w="15375">
              <a:solidFill>
                <a:srgbClr val="B49823"/>
              </a:solidFill>
              <a:prstDash val="solid"/>
              <a:round/>
              <a:headEnd len="sm" w="sm" type="none"/>
              <a:tailEnd len="sm" w="sm" type="none"/>
            </a:ln>
          </p:spPr>
        </p:cxnSp>
        <p:grpSp>
          <p:nvGrpSpPr>
            <p:cNvPr id="815" name="Google Shape;815;g34220c955b4_0_1"/>
            <p:cNvGrpSpPr/>
            <p:nvPr/>
          </p:nvGrpSpPr>
          <p:grpSpPr>
            <a:xfrm>
              <a:off x="8837479" y="1909187"/>
              <a:ext cx="2512263" cy="598261"/>
              <a:chOff x="-1" y="-1"/>
              <a:chExt cx="2980500" cy="661500"/>
            </a:xfrm>
          </p:grpSpPr>
          <p:sp>
            <p:nvSpPr>
              <p:cNvPr id="814" name="Google Shape;814;g34220c955b4_0_1"/>
              <p:cNvSpPr/>
              <p:nvPr/>
            </p:nvSpPr>
            <p:spPr>
              <a:xfrm>
                <a:off x="-1" y="-1"/>
                <a:ext cx="2980500" cy="6615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16" name="Google Shape;816;g34220c955b4_0_1"/>
              <p:cNvSpPr txBox="1"/>
              <p:nvPr/>
            </p:nvSpPr>
            <p:spPr>
              <a:xfrm>
                <a:off x="125267" y="132331"/>
                <a:ext cx="27294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Outreach Committee</a:t>
                </a:r>
                <a:endParaRPr b="0" i="0" sz="1362" u="none" cap="none" strike="noStrike">
                  <a:solidFill>
                    <a:srgbClr val="B49823"/>
                  </a:solidFill>
                  <a:latin typeface="Arial"/>
                  <a:ea typeface="Arial"/>
                  <a:cs typeface="Arial"/>
                  <a:sym typeface="Arial"/>
                </a:endParaRPr>
              </a:p>
            </p:txBody>
          </p:sp>
        </p:grpSp>
        <p:cxnSp>
          <p:nvCxnSpPr>
            <p:cNvPr id="817" name="Google Shape;817;g34220c955b4_0_1"/>
            <p:cNvCxnSpPr/>
            <p:nvPr/>
          </p:nvCxnSpPr>
          <p:spPr>
            <a:xfrm flipH="1" rot="10800000">
              <a:off x="4023124" y="2207018"/>
              <a:ext cx="263100" cy="2400"/>
            </a:xfrm>
            <a:prstGeom prst="straightConnector1">
              <a:avLst/>
            </a:prstGeom>
            <a:noFill/>
            <a:ln cap="flat" cmpd="sng" w="15375">
              <a:solidFill>
                <a:srgbClr val="B49823"/>
              </a:solidFill>
              <a:prstDash val="solid"/>
              <a:round/>
              <a:headEnd len="sm" w="sm" type="none"/>
              <a:tailEnd len="sm" w="sm" type="none"/>
            </a:ln>
          </p:spPr>
        </p:cxnSp>
        <p:grpSp>
          <p:nvGrpSpPr>
            <p:cNvPr id="818" name="Google Shape;818;g34220c955b4_0_1"/>
            <p:cNvGrpSpPr/>
            <p:nvPr/>
          </p:nvGrpSpPr>
          <p:grpSpPr>
            <a:xfrm>
              <a:off x="3330873" y="4524423"/>
              <a:ext cx="952026" cy="675722"/>
              <a:chOff x="10505351" y="3922519"/>
              <a:chExt cx="1515000" cy="1045200"/>
            </a:xfrm>
          </p:grpSpPr>
          <p:sp>
            <p:nvSpPr>
              <p:cNvPr id="819" name="Google Shape;819;g34220c955b4_0_1"/>
              <p:cNvSpPr/>
              <p:nvPr/>
            </p:nvSpPr>
            <p:spPr>
              <a:xfrm>
                <a:off x="10505351" y="3922519"/>
                <a:ext cx="1515000" cy="1045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descr="&lt;MaterialX Logo&gt;" id="820" name="Google Shape;820;g34220c955b4_0_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821" name="Google Shape;821;g34220c955b4_0_1"/>
            <p:cNvGrpSpPr/>
            <p:nvPr/>
          </p:nvGrpSpPr>
          <p:grpSpPr>
            <a:xfrm>
              <a:off x="8525606" y="4524485"/>
              <a:ext cx="951615" cy="675695"/>
              <a:chOff x="2059808" y="4123084"/>
              <a:chExt cx="829800" cy="589200"/>
            </a:xfrm>
          </p:grpSpPr>
          <p:sp>
            <p:nvSpPr>
              <p:cNvPr id="822" name="Google Shape;822;g34220c955b4_0_1"/>
              <p:cNvSpPr/>
              <p:nvPr/>
            </p:nvSpPr>
            <p:spPr>
              <a:xfrm>
                <a:off x="2059808"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23" name="Google Shape;823;g34220c955b4_0_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824" name="Google Shape;824;g34220c955b4_0_1"/>
            <p:cNvGrpSpPr/>
            <p:nvPr/>
          </p:nvGrpSpPr>
          <p:grpSpPr>
            <a:xfrm>
              <a:off x="9826759" y="4526234"/>
              <a:ext cx="951615" cy="676039"/>
              <a:chOff x="1148865" y="4123029"/>
              <a:chExt cx="829800" cy="589500"/>
            </a:xfrm>
          </p:grpSpPr>
          <p:sp>
            <p:nvSpPr>
              <p:cNvPr id="825" name="Google Shape;825;g34220c955b4_0_1"/>
              <p:cNvSpPr/>
              <p:nvPr/>
            </p:nvSpPr>
            <p:spPr>
              <a:xfrm>
                <a:off x="1148865" y="4123029"/>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26" name="Google Shape;826;g34220c955b4_0_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827" name="Google Shape;827;g34220c955b4_0_1"/>
            <p:cNvGrpSpPr/>
            <p:nvPr/>
          </p:nvGrpSpPr>
          <p:grpSpPr>
            <a:xfrm>
              <a:off x="11088730" y="4526400"/>
              <a:ext cx="951615" cy="675695"/>
              <a:chOff x="237923" y="4123084"/>
              <a:chExt cx="829800" cy="589200"/>
            </a:xfrm>
          </p:grpSpPr>
          <p:sp>
            <p:nvSpPr>
              <p:cNvPr id="828" name="Google Shape;828;g34220c955b4_0_1"/>
              <p:cNvSpPr/>
              <p:nvPr/>
            </p:nvSpPr>
            <p:spPr>
              <a:xfrm>
                <a:off x="237923"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29" name="Google Shape;829;g34220c955b4_0_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830" name="Google Shape;830;g34220c955b4_0_1"/>
            <p:cNvGrpSpPr/>
            <p:nvPr/>
          </p:nvGrpSpPr>
          <p:grpSpPr>
            <a:xfrm>
              <a:off x="7228095" y="4526226"/>
              <a:ext cx="951615" cy="676039"/>
              <a:chOff x="2970750" y="4123012"/>
              <a:chExt cx="829800" cy="589500"/>
            </a:xfrm>
          </p:grpSpPr>
          <p:sp>
            <p:nvSpPr>
              <p:cNvPr id="831" name="Google Shape;831;g34220c955b4_0_1"/>
              <p:cNvSpPr/>
              <p:nvPr/>
            </p:nvSpPr>
            <p:spPr>
              <a:xfrm>
                <a:off x="2970750" y="412301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32" name="Google Shape;832;g34220c955b4_0_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833" name="Google Shape;833;g34220c955b4_0_1"/>
            <p:cNvGrpSpPr/>
            <p:nvPr/>
          </p:nvGrpSpPr>
          <p:grpSpPr>
            <a:xfrm>
              <a:off x="5945233" y="4526227"/>
              <a:ext cx="951615" cy="676039"/>
              <a:chOff x="3881693" y="4123022"/>
              <a:chExt cx="829800" cy="589500"/>
            </a:xfrm>
          </p:grpSpPr>
          <p:sp>
            <p:nvSpPr>
              <p:cNvPr id="834" name="Google Shape;834;g34220c955b4_0_1"/>
              <p:cNvSpPr/>
              <p:nvPr/>
            </p:nvSpPr>
            <p:spPr>
              <a:xfrm>
                <a:off x="3881693" y="412302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35" name="Google Shape;835;g34220c955b4_0_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836" name="Google Shape;836;g34220c955b4_0_1"/>
            <p:cNvGrpSpPr/>
            <p:nvPr/>
          </p:nvGrpSpPr>
          <p:grpSpPr>
            <a:xfrm>
              <a:off x="4622886" y="4526427"/>
              <a:ext cx="951833" cy="675882"/>
              <a:chOff x="4215249" y="3884303"/>
              <a:chExt cx="714000" cy="507000"/>
            </a:xfrm>
          </p:grpSpPr>
          <p:sp>
            <p:nvSpPr>
              <p:cNvPr id="837" name="Google Shape;837;g34220c955b4_0_1"/>
              <p:cNvSpPr/>
              <p:nvPr/>
            </p:nvSpPr>
            <p:spPr>
              <a:xfrm>
                <a:off x="4215249" y="3884303"/>
                <a:ext cx="714000" cy="5070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38" name="Google Shape;838;g34220c955b4_0_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839" name="Google Shape;839;g34220c955b4_0_1"/>
            <p:cNvGrpSpPr/>
            <p:nvPr/>
          </p:nvGrpSpPr>
          <p:grpSpPr>
            <a:xfrm>
              <a:off x="359550" y="1723100"/>
              <a:ext cx="11501700" cy="4303325"/>
              <a:chOff x="359550" y="1723100"/>
              <a:chExt cx="11501700" cy="4303325"/>
            </a:xfrm>
          </p:grpSpPr>
          <p:cxnSp>
            <p:nvCxnSpPr>
              <p:cNvPr id="840" name="Google Shape;840;g34220c955b4_0_1"/>
              <p:cNvCxnSpPr/>
              <p:nvPr/>
            </p:nvCxnSpPr>
            <p:spPr>
              <a:xfrm>
                <a:off x="2487137" y="3303097"/>
                <a:ext cx="0" cy="2554500"/>
              </a:xfrm>
              <a:prstGeom prst="straightConnector1">
                <a:avLst/>
              </a:prstGeom>
              <a:noFill/>
              <a:ln cap="flat" cmpd="sng" w="21275">
                <a:solidFill>
                  <a:srgbClr val="B49823"/>
                </a:solidFill>
                <a:prstDash val="solid"/>
                <a:round/>
                <a:headEnd len="sm" w="sm" type="none"/>
                <a:tailEnd len="sm" w="sm" type="none"/>
              </a:ln>
            </p:spPr>
          </p:cxnSp>
          <p:cxnSp>
            <p:nvCxnSpPr>
              <p:cNvPr id="841" name="Google Shape;841;g34220c955b4_0_1"/>
              <p:cNvCxnSpPr/>
              <p:nvPr/>
            </p:nvCxnSpPr>
            <p:spPr>
              <a:xfrm>
                <a:off x="666000" y="3297150"/>
                <a:ext cx="10898400" cy="0"/>
              </a:xfrm>
              <a:prstGeom prst="straightConnector1">
                <a:avLst/>
              </a:prstGeom>
              <a:noFill/>
              <a:ln cap="flat" cmpd="sng" w="21275">
                <a:solidFill>
                  <a:srgbClr val="B49823"/>
                </a:solidFill>
                <a:prstDash val="solid"/>
                <a:round/>
                <a:headEnd len="sm" w="sm" type="none"/>
                <a:tailEnd len="sm" w="sm" type="none"/>
              </a:ln>
            </p:spPr>
          </p:cxnSp>
          <p:grpSp>
            <p:nvGrpSpPr>
              <p:cNvPr id="842" name="Google Shape;842;g34220c955b4_0_1"/>
              <p:cNvGrpSpPr/>
              <p:nvPr/>
            </p:nvGrpSpPr>
            <p:grpSpPr>
              <a:xfrm>
                <a:off x="1397752" y="1723100"/>
                <a:ext cx="7177149" cy="974700"/>
                <a:chOff x="1397752" y="1723100"/>
                <a:chExt cx="7177149" cy="974700"/>
              </a:xfrm>
            </p:grpSpPr>
            <p:sp>
              <p:nvSpPr>
                <p:cNvPr id="813" name="Google Shape;813;g34220c955b4_0_1"/>
                <p:cNvSpPr/>
                <p:nvPr/>
              </p:nvSpPr>
              <p:spPr>
                <a:xfrm>
                  <a:off x="4286101" y="1723100"/>
                  <a:ext cx="4288800" cy="9747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999"/>
                    <a:buFont typeface="Roboto"/>
                    <a:buNone/>
                  </a:pPr>
                  <a:r>
                    <a:t/>
                  </a:r>
                  <a:endParaRPr b="0" i="0" sz="999" u="none" cap="none" strike="noStrike">
                    <a:solidFill>
                      <a:srgbClr val="3F3F3F"/>
                    </a:solidFill>
                    <a:latin typeface="Roboto"/>
                    <a:ea typeface="Roboto"/>
                    <a:cs typeface="Roboto"/>
                    <a:sym typeface="Roboto"/>
                  </a:endParaRPr>
                </a:p>
              </p:txBody>
            </p:sp>
            <p:sp>
              <p:nvSpPr>
                <p:cNvPr id="843" name="Google Shape;843;g34220c955b4_0_1"/>
                <p:cNvSpPr txBox="1"/>
                <p:nvPr/>
              </p:nvSpPr>
              <p:spPr>
                <a:xfrm>
                  <a:off x="4356232" y="1794025"/>
                  <a:ext cx="4132200" cy="787200"/>
                </a:xfrm>
                <a:prstGeom prst="rect">
                  <a:avLst/>
                </a:prstGeom>
                <a:noFill/>
                <a:ln cap="flat" cmpd="sng" w="11550">
                  <a:solidFill>
                    <a:srgbClr val="FFFFFF"/>
                  </a:solidFill>
                  <a:prstDash val="solid"/>
                  <a:round/>
                  <a:headEnd len="sm" w="sm" type="none"/>
                  <a:tailEnd len="sm" w="sm" type="none"/>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3F3F3F"/>
                    </a:buClr>
                    <a:buSzPts val="1908"/>
                    <a:buFont typeface="Roboto"/>
                    <a:buNone/>
                  </a:pPr>
                  <a:r>
                    <a:rPr b="1" i="0" lang="en-US" sz="2452" u="none" cap="none" strike="noStrike">
                      <a:solidFill>
                        <a:srgbClr val="B49823"/>
                      </a:solidFill>
                      <a:latin typeface="Roboto"/>
                      <a:ea typeface="Roboto"/>
                      <a:cs typeface="Roboto"/>
                      <a:sym typeface="Roboto"/>
                    </a:rPr>
                    <a:t>TAC</a:t>
                  </a:r>
                  <a:endParaRPr b="1" i="0" sz="1453" u="none" cap="none" strike="noStrike">
                    <a:solidFill>
                      <a:srgbClr val="B49823"/>
                    </a:solidFill>
                    <a:latin typeface="Arial"/>
                    <a:ea typeface="Arial"/>
                    <a:cs typeface="Arial"/>
                    <a:sym typeface="Arial"/>
                  </a:endParaRPr>
                </a:p>
                <a:p>
                  <a:pPr indent="34611" lvl="0" marL="0" marR="0" rtl="0" algn="ctr">
                    <a:lnSpc>
                      <a:spcPct val="100000"/>
                    </a:lnSpc>
                    <a:spcBef>
                      <a:spcPts val="0"/>
                    </a:spcBef>
                    <a:spcAft>
                      <a:spcPts val="0"/>
                    </a:spcAft>
                    <a:buClr>
                      <a:srgbClr val="3F3F3F"/>
                    </a:buClr>
                    <a:buSzPts val="1908"/>
                    <a:buFont typeface="Roboto"/>
                    <a:buNone/>
                  </a:pPr>
                  <a:r>
                    <a:rPr b="0" i="0" lang="en-US" sz="2252" u="none" cap="none" strike="noStrike">
                      <a:solidFill>
                        <a:srgbClr val="3F3F3F"/>
                      </a:solidFill>
                      <a:latin typeface="Roboto"/>
                      <a:ea typeface="Roboto"/>
                      <a:cs typeface="Roboto"/>
                      <a:sym typeface="Roboto"/>
                    </a:rPr>
                    <a:t>Technical Advisory Council</a:t>
                  </a:r>
                  <a:endParaRPr b="0" i="0" sz="1162" u="none" cap="none" strike="noStrike">
                    <a:solidFill>
                      <a:srgbClr val="000000"/>
                    </a:solidFill>
                    <a:latin typeface="Arial"/>
                    <a:ea typeface="Arial"/>
                    <a:cs typeface="Arial"/>
                    <a:sym typeface="Arial"/>
                  </a:endParaRPr>
                </a:p>
              </p:txBody>
            </p:sp>
            <p:grpSp>
              <p:nvGrpSpPr>
                <p:cNvPr id="844" name="Google Shape;844;g34220c955b4_0_1"/>
                <p:cNvGrpSpPr/>
                <p:nvPr/>
              </p:nvGrpSpPr>
              <p:grpSpPr>
                <a:xfrm>
                  <a:off x="1397752" y="1910838"/>
                  <a:ext cx="2625224" cy="599075"/>
                  <a:chOff x="-1" y="-1"/>
                  <a:chExt cx="2980500" cy="662400"/>
                </a:xfrm>
              </p:grpSpPr>
              <p:sp>
                <p:nvSpPr>
                  <p:cNvPr id="845" name="Google Shape;845;g34220c955b4_0_1"/>
                  <p:cNvSpPr/>
                  <p:nvPr/>
                </p:nvSpPr>
                <p:spPr>
                  <a:xfrm>
                    <a:off x="-1" y="-1"/>
                    <a:ext cx="2980500" cy="6624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46" name="Google Shape;846;g34220c955b4_0_1"/>
                  <p:cNvSpPr txBox="1"/>
                  <p:nvPr/>
                </p:nvSpPr>
                <p:spPr>
                  <a:xfrm>
                    <a:off x="166919" y="132346"/>
                    <a:ext cx="26766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Governing Board</a:t>
                    </a:r>
                    <a:endParaRPr b="0" i="0" sz="1362" u="none" cap="none" strike="noStrike">
                      <a:solidFill>
                        <a:srgbClr val="B49823"/>
                      </a:solidFill>
                      <a:latin typeface="Arial"/>
                      <a:ea typeface="Arial"/>
                      <a:cs typeface="Arial"/>
                      <a:sym typeface="Arial"/>
                    </a:endParaRPr>
                  </a:p>
                </p:txBody>
              </p:sp>
            </p:grpSp>
          </p:grpSp>
          <p:sp>
            <p:nvSpPr>
              <p:cNvPr id="847" name="Google Shape;847;g34220c955b4_0_1"/>
              <p:cNvSpPr txBox="1"/>
              <p:nvPr/>
            </p:nvSpPr>
            <p:spPr>
              <a:xfrm>
                <a:off x="359550" y="5599525"/>
                <a:ext cx="11501700" cy="426900"/>
              </a:xfrm>
              <a:prstGeom prst="rect">
                <a:avLst/>
              </a:prstGeom>
              <a:solidFill>
                <a:srgbClr val="B49823"/>
              </a:solidFill>
              <a:ln cap="flat" cmpd="sng" w="11550">
                <a:solidFill>
                  <a:srgbClr val="FFFFFF"/>
                </a:solidFill>
                <a:prstDash val="solid"/>
                <a:round/>
                <a:headEnd len="sm" w="sm" type="none"/>
                <a:tailEnd len="sm" w="sm" type="none"/>
              </a:ln>
            </p:spPr>
            <p:txBody>
              <a:bodyPr anchorCtr="0" anchor="t" bIns="31125" lIns="31125" spcFirstLastPara="1" rIns="31125" wrap="square" tIns="31125">
                <a:noAutofit/>
              </a:bodyPr>
              <a:lstStyle/>
              <a:p>
                <a:pPr indent="34611" lvl="0" marL="0" marR="0" rtl="0" algn="ctr">
                  <a:lnSpc>
                    <a:spcPct val="100000"/>
                  </a:lnSpc>
                  <a:spcBef>
                    <a:spcPts val="0"/>
                  </a:spcBef>
                  <a:spcAft>
                    <a:spcPts val="0"/>
                  </a:spcAft>
                  <a:buClr>
                    <a:srgbClr val="FFFFFF"/>
                  </a:buClr>
                  <a:buSzPts val="1726"/>
                  <a:buFont typeface="Roboto"/>
                  <a:buNone/>
                </a:pPr>
                <a:r>
                  <a:t/>
                </a:r>
                <a:endParaRPr b="0" i="0" sz="999" u="none" cap="none" strike="noStrike">
                  <a:solidFill>
                    <a:srgbClr val="000000"/>
                  </a:solidFill>
                  <a:latin typeface="Arial"/>
                  <a:ea typeface="Arial"/>
                  <a:cs typeface="Arial"/>
                  <a:sym typeface="Arial"/>
                </a:endParaRPr>
              </a:p>
            </p:txBody>
          </p:sp>
          <p:grpSp>
            <p:nvGrpSpPr>
              <p:cNvPr id="848" name="Google Shape;848;g34220c955b4_0_1"/>
              <p:cNvGrpSpPr/>
              <p:nvPr/>
            </p:nvGrpSpPr>
            <p:grpSpPr>
              <a:xfrm>
                <a:off x="2046231" y="4524491"/>
                <a:ext cx="883151" cy="675695"/>
                <a:chOff x="6614480" y="4123139"/>
                <a:chExt cx="770100" cy="589200"/>
              </a:xfrm>
            </p:grpSpPr>
            <p:sp>
              <p:nvSpPr>
                <p:cNvPr id="849" name="Google Shape;849;g34220c955b4_0_1"/>
                <p:cNvSpPr/>
                <p:nvPr/>
              </p:nvSpPr>
              <p:spPr>
                <a:xfrm>
                  <a:off x="6614480" y="41231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rPr b="0" i="0" lang="en-US" sz="666" u="none" cap="none" strike="noStrike">
                      <a:solidFill>
                        <a:srgbClr val="000000"/>
                      </a:solidFill>
                      <a:latin typeface="Roboto"/>
                      <a:ea typeface="Roboto"/>
                      <a:cs typeface="Roboto"/>
                      <a:sym typeface="Roboto"/>
                    </a:rPr>
                    <a:t>rawtoaces</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p:txBody>
            </p:sp>
            <p:pic>
              <p:nvPicPr>
                <p:cNvPr id="850" name="Google Shape;850;g34220c955b4_0_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851" name="Google Shape;851;g34220c955b4_0_1"/>
            <p:cNvGrpSpPr/>
            <p:nvPr/>
          </p:nvGrpSpPr>
          <p:grpSpPr>
            <a:xfrm>
              <a:off x="9178454" y="3562560"/>
              <a:ext cx="951615" cy="676039"/>
              <a:chOff x="10218882" y="4144867"/>
              <a:chExt cx="829800" cy="589500"/>
            </a:xfrm>
          </p:grpSpPr>
          <p:sp>
            <p:nvSpPr>
              <p:cNvPr id="852" name="Google Shape;852;g34220c955b4_0_1"/>
              <p:cNvSpPr/>
              <p:nvPr/>
            </p:nvSpPr>
            <p:spPr>
              <a:xfrm>
                <a:off x="10218882" y="4144867"/>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066" u="none" cap="none" strike="noStrike">
                  <a:solidFill>
                    <a:srgbClr val="000000"/>
                  </a:solidFill>
                  <a:latin typeface="Roboto"/>
                  <a:ea typeface="Roboto"/>
                  <a:cs typeface="Roboto"/>
                  <a:sym typeface="Roboto"/>
                </a:endParaRPr>
              </a:p>
            </p:txBody>
          </p:sp>
          <p:pic>
            <p:nvPicPr>
              <p:cNvPr id="853" name="Google Shape;853;g34220c955b4_0_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854" name="Google Shape;854;g34220c955b4_0_1"/>
            <p:cNvGrpSpPr/>
            <p:nvPr/>
          </p:nvGrpSpPr>
          <p:grpSpPr>
            <a:xfrm>
              <a:off x="7870484" y="3562732"/>
              <a:ext cx="951615" cy="675695"/>
              <a:chOff x="220316" y="4242138"/>
              <a:chExt cx="829800" cy="589200"/>
            </a:xfrm>
          </p:grpSpPr>
          <p:sp>
            <p:nvSpPr>
              <p:cNvPr id="855" name="Google Shape;855;g34220c955b4_0_1"/>
              <p:cNvSpPr/>
              <p:nvPr/>
            </p:nvSpPr>
            <p:spPr>
              <a:xfrm>
                <a:off x="220316" y="4242138"/>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56" name="Google Shape;856;g34220c955b4_0_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857" name="Google Shape;857;g34220c955b4_0_1"/>
            <p:cNvGrpSpPr/>
            <p:nvPr/>
          </p:nvGrpSpPr>
          <p:grpSpPr>
            <a:xfrm>
              <a:off x="10474724" y="3562728"/>
              <a:ext cx="951615" cy="675695"/>
              <a:chOff x="11129824" y="4144922"/>
              <a:chExt cx="829800" cy="589200"/>
            </a:xfrm>
          </p:grpSpPr>
          <p:sp>
            <p:nvSpPr>
              <p:cNvPr id="858" name="Google Shape;858;g34220c955b4_0_1"/>
              <p:cNvSpPr/>
              <p:nvPr/>
            </p:nvSpPr>
            <p:spPr>
              <a:xfrm>
                <a:off x="11129824" y="4144922"/>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59" name="Google Shape;859;g34220c955b4_0_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860" name="Google Shape;860;g34220c955b4_0_1"/>
            <p:cNvGrpSpPr/>
            <p:nvPr/>
          </p:nvGrpSpPr>
          <p:grpSpPr>
            <a:xfrm>
              <a:off x="6624116" y="3562475"/>
              <a:ext cx="883045" cy="676282"/>
              <a:chOff x="9635938" y="3897695"/>
              <a:chExt cx="662400" cy="507300"/>
            </a:xfrm>
          </p:grpSpPr>
          <p:sp>
            <p:nvSpPr>
              <p:cNvPr id="861" name="Google Shape;861;g34220c955b4_0_1"/>
              <p:cNvSpPr/>
              <p:nvPr/>
            </p:nvSpPr>
            <p:spPr>
              <a:xfrm>
                <a:off x="9635938" y="3897695"/>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62" name="Google Shape;862;g34220c955b4_0_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863" name="Google Shape;863;g34220c955b4_0_1"/>
            <p:cNvGrpSpPr/>
            <p:nvPr/>
          </p:nvGrpSpPr>
          <p:grpSpPr>
            <a:xfrm>
              <a:off x="5335804" y="3562483"/>
              <a:ext cx="883045" cy="676282"/>
              <a:chOff x="10385705" y="3900703"/>
              <a:chExt cx="662400" cy="507300"/>
            </a:xfrm>
          </p:grpSpPr>
          <p:sp>
            <p:nvSpPr>
              <p:cNvPr id="864" name="Google Shape;864;g34220c955b4_0_1"/>
              <p:cNvSpPr/>
              <p:nvPr/>
            </p:nvSpPr>
            <p:spPr>
              <a:xfrm>
                <a:off x="10385705" y="3900703"/>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65" name="Google Shape;865;g34220c955b4_0_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6925">
                <a:solidFill>
                  <a:srgbClr val="FFFFFF"/>
                </a:solidFill>
                <a:prstDash val="solid"/>
                <a:round/>
                <a:headEnd len="sm" w="sm" type="none"/>
                <a:tailEnd len="sm" w="sm" type="none"/>
              </a:ln>
            </p:spPr>
          </p:pic>
        </p:grpSp>
        <p:sp>
          <p:nvSpPr>
            <p:cNvPr id="866" name="Google Shape;866;g34220c955b4_0_1"/>
            <p:cNvSpPr/>
            <p:nvPr/>
          </p:nvSpPr>
          <p:spPr>
            <a:xfrm>
              <a:off x="4027235" y="3562483"/>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867" name="Google Shape;867;g34220c955b4_0_1"/>
            <p:cNvGrpSpPr/>
            <p:nvPr/>
          </p:nvGrpSpPr>
          <p:grpSpPr>
            <a:xfrm>
              <a:off x="1429877" y="3562941"/>
              <a:ext cx="883024" cy="676247"/>
              <a:chOff x="388508" y="3509796"/>
              <a:chExt cx="957000" cy="732900"/>
            </a:xfrm>
          </p:grpSpPr>
          <p:sp>
            <p:nvSpPr>
              <p:cNvPr id="868" name="Google Shape;868;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869" name="Google Shape;869;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rtl="0" algn="ctr">
                  <a:spcBef>
                    <a:spcPts val="0"/>
                  </a:spcBef>
                  <a:spcAft>
                    <a:spcPts val="0"/>
                  </a:spcAft>
                  <a:buNone/>
                </a:pPr>
                <a:r>
                  <a:rPr lang="en-US"/>
                  <a:t>RMTC</a:t>
                </a:r>
                <a:endParaRPr/>
              </a:p>
            </p:txBody>
          </p:sp>
        </p:grpSp>
        <p:sp>
          <p:nvSpPr>
            <p:cNvPr id="870" name="Google Shape;870;g34220c955b4_0_1"/>
            <p:cNvSpPr txBox="1"/>
            <p:nvPr/>
          </p:nvSpPr>
          <p:spPr>
            <a:xfrm>
              <a:off x="4247450" y="5570594"/>
              <a:ext cx="4488600" cy="450300"/>
            </a:xfrm>
            <a:prstGeom prst="rect">
              <a:avLst/>
            </a:prstGeom>
            <a:noFill/>
            <a:ln>
              <a:noFill/>
            </a:ln>
          </p:spPr>
          <p:txBody>
            <a:bodyPr anchorCtr="0" anchor="t" bIns="91425" lIns="91425" spcFirstLastPara="1" rIns="91425" wrap="square" tIns="91425">
              <a:spAutoFit/>
            </a:bodyPr>
            <a:lstStyle/>
            <a:p>
              <a:pPr indent="34611" lvl="0" marL="0" rtl="0" algn="ctr">
                <a:spcBef>
                  <a:spcPts val="0"/>
                </a:spcBef>
                <a:spcAft>
                  <a:spcPts val="0"/>
                </a:spcAft>
                <a:buNone/>
              </a:pPr>
              <a:r>
                <a:rPr lang="en-US" sz="1726">
                  <a:solidFill>
                    <a:srgbClr val="FFFFFF"/>
                  </a:solidFill>
                  <a:latin typeface="Roboto"/>
                  <a:ea typeface="Roboto"/>
                  <a:cs typeface="Roboto"/>
                  <a:sym typeface="Roboto"/>
                </a:rPr>
                <a:t>Continuous Integration platform</a:t>
              </a:r>
              <a:endParaRPr sz="999">
                <a:solidFill>
                  <a:srgbClr val="000000"/>
                </a:solidFill>
              </a:endParaRPr>
            </a:p>
          </p:txBody>
        </p:sp>
        <p:cxnSp>
          <p:nvCxnSpPr>
            <p:cNvPr id="871" name="Google Shape;871;g34220c955b4_0_1"/>
            <p:cNvCxnSpPr/>
            <p:nvPr/>
          </p:nvCxnSpPr>
          <p:spPr>
            <a:xfrm>
              <a:off x="1279625" y="3305412"/>
              <a:ext cx="0" cy="2583300"/>
            </a:xfrm>
            <a:prstGeom prst="straightConnector1">
              <a:avLst/>
            </a:prstGeom>
            <a:noFill/>
            <a:ln cap="flat" cmpd="sng" w="21275">
              <a:solidFill>
                <a:srgbClr val="B49823"/>
              </a:solidFill>
              <a:prstDash val="solid"/>
              <a:round/>
              <a:headEnd len="sm" w="sm" type="none"/>
              <a:tailEnd len="sm" w="sm" type="none"/>
            </a:ln>
          </p:spPr>
        </p:cxnSp>
        <p:cxnSp>
          <p:nvCxnSpPr>
            <p:cNvPr id="872" name="Google Shape;872;g34220c955b4_0_1"/>
            <p:cNvCxnSpPr/>
            <p:nvPr/>
          </p:nvCxnSpPr>
          <p:spPr>
            <a:xfrm>
              <a:off x="666925" y="3282637"/>
              <a:ext cx="0" cy="2583300"/>
            </a:xfrm>
            <a:prstGeom prst="straightConnector1">
              <a:avLst/>
            </a:prstGeom>
            <a:noFill/>
            <a:ln cap="flat" cmpd="sng" w="21275">
              <a:solidFill>
                <a:srgbClr val="B49823"/>
              </a:solidFill>
              <a:prstDash val="solid"/>
              <a:round/>
              <a:headEnd len="sm" w="sm" type="none"/>
              <a:tailEnd len="sm" w="sm" type="none"/>
            </a:ln>
          </p:spPr>
        </p:cxnSp>
        <p:sp>
          <p:nvSpPr>
            <p:cNvPr id="873" name="Google Shape;873;g34220c955b4_0_1"/>
            <p:cNvSpPr/>
            <p:nvPr/>
          </p:nvSpPr>
          <p:spPr>
            <a:xfrm>
              <a:off x="229621" y="3562941"/>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874" name="Google Shape;874;g34220c955b4_0_1"/>
            <p:cNvGrpSpPr/>
            <p:nvPr/>
          </p:nvGrpSpPr>
          <p:grpSpPr>
            <a:xfrm>
              <a:off x="827580" y="4526589"/>
              <a:ext cx="883151" cy="675695"/>
              <a:chOff x="11032282" y="4199339"/>
              <a:chExt cx="770100" cy="589200"/>
            </a:xfrm>
          </p:grpSpPr>
          <p:sp>
            <p:nvSpPr>
              <p:cNvPr id="875" name="Google Shape;875;g34220c955b4_0_1"/>
              <p:cNvSpPr/>
              <p:nvPr/>
            </p:nvSpPr>
            <p:spPr>
              <a:xfrm>
                <a:off x="11032282" y="41993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1066" u="none" cap="none" strike="noStrike">
                  <a:solidFill>
                    <a:srgbClr val="000000"/>
                  </a:solidFill>
                  <a:latin typeface="Roboto"/>
                  <a:ea typeface="Roboto"/>
                  <a:cs typeface="Roboto"/>
                  <a:sym typeface="Roboto"/>
                </a:endParaRPr>
              </a:p>
            </p:txBody>
          </p:sp>
          <p:pic>
            <p:nvPicPr>
              <p:cNvPr id="876" name="Google Shape;876;g34220c955b4_0_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877" name="Google Shape;877;g34220c955b4_0_1"/>
            <p:cNvGrpSpPr/>
            <p:nvPr/>
          </p:nvGrpSpPr>
          <p:grpSpPr>
            <a:xfrm>
              <a:off x="2712577" y="3562941"/>
              <a:ext cx="883024" cy="676247"/>
              <a:chOff x="388508" y="3509796"/>
              <a:chExt cx="957000" cy="732900"/>
            </a:xfrm>
          </p:grpSpPr>
          <p:sp>
            <p:nvSpPr>
              <p:cNvPr id="878" name="Google Shape;878;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879" name="Google Shape;879;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rtl="0" algn="ctr">
                  <a:spcBef>
                    <a:spcPts val="0"/>
                  </a:spcBef>
                  <a:spcAft>
                    <a:spcPts val="0"/>
                  </a:spcAft>
                  <a:buNone/>
                </a:pPr>
                <a:r>
                  <a:rPr lang="en-US"/>
                  <a:t>DNA</a:t>
                </a:r>
                <a:endParaRPr/>
              </a:p>
            </p:txBody>
          </p:sp>
        </p:grpSp>
        <p:pic>
          <p:nvPicPr>
            <p:cNvPr id="880" name="Google Shape;880;g34220c955b4_0_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881" name="Google Shape;881;g34220c955b4_0_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887" name="Google Shape;887;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888" name="Google Shape;888;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889" name="Google Shape;889;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890" name="Google Shape;890;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891" name="Google Shape;891;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892" name="Google Shape;892;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893" name="Google Shape;893;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894" name="Google Shape;894;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descr="A flat screen television&#10;&#10;Description automatically generated" id="899" name="Google Shape;899;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900" name="Google Shape;900;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901" name="Google Shape;901;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902" name="Google Shape;902;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903" name="Google Shape;903;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904" name="Google Shape;904;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905" name="Google Shape;905;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906" name="Google Shape;906;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907" name="Google Shape;907;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913" name="Google Shape;913;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914" name="Google Shape;914;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915" name="Google Shape;915;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916" name="Google Shape;916;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917" name="Google Shape;917;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918" name="Google Shape;918;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descr="A picture containing truck, sitting, luggage, front&#10;&#10;Description automatically generated" id="923" name="Google Shape;923;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924" name="Google Shape;924;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925" name="Google Shape;925;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926" name="Google Shape;926;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927" name="Google Shape;927;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928" name="Google Shape;928;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grpSp>
        <p:nvGrpSpPr>
          <p:cNvPr id="933" name="Google Shape;933;g117e4d82ba8_0_74"/>
          <p:cNvGrpSpPr/>
          <p:nvPr/>
        </p:nvGrpSpPr>
        <p:grpSpPr>
          <a:xfrm>
            <a:off x="395639" y="122289"/>
            <a:ext cx="11611532" cy="3306888"/>
            <a:chOff x="263878" y="2633496"/>
            <a:chExt cx="8886150" cy="2614761"/>
          </a:xfrm>
        </p:grpSpPr>
        <p:sp>
          <p:nvSpPr>
            <p:cNvPr id="934" name="Google Shape;934;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935" name="Google Shape;935;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936" name="Google Shape;936;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937" name="Google Shape;937;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938" name="Google Shape;938;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939" name="Google Shape;939;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descr="A picture containing cake, doll, toy, table&#10;&#10;Description automatically generated" id="944" name="Google Shape;944;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945" name="Google Shape;945;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946" name="Google Shape;946;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947" name="Google Shape;947;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948" name="Google Shape;948;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949" name="Google Shape;949;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950" name="Google Shape;950;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pic>
        <p:nvPicPr>
          <p:cNvPr id="956" name="Google Shape;956;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957" name="Google Shape;957;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958" name="Google Shape;958;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959" name="Google Shape;959;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960" name="Google Shape;960;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967" name="Google Shape;967;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968" name="Google Shape;968;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969" name="Google Shape;969;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970" name="Google Shape;970;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971" name="Google Shape;971;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972" name="Google Shape;972;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979" name="Google Shape;979;g117e4d82ba8_0_115"/>
          <p:cNvGrpSpPr/>
          <p:nvPr/>
        </p:nvGrpSpPr>
        <p:grpSpPr>
          <a:xfrm>
            <a:off x="984925" y="708300"/>
            <a:ext cx="9601400" cy="1773900"/>
            <a:chOff x="1023525" y="4169475"/>
            <a:chExt cx="9601400" cy="1773900"/>
          </a:xfrm>
        </p:grpSpPr>
        <p:grpSp>
          <p:nvGrpSpPr>
            <p:cNvPr id="980" name="Google Shape;980;g117e4d82ba8_0_115"/>
            <p:cNvGrpSpPr/>
            <p:nvPr/>
          </p:nvGrpSpPr>
          <p:grpSpPr>
            <a:xfrm>
              <a:off x="1023525" y="4169475"/>
              <a:ext cx="9601400" cy="715500"/>
              <a:chOff x="1023525" y="4169475"/>
              <a:chExt cx="9601400" cy="715500"/>
            </a:xfrm>
          </p:grpSpPr>
          <p:sp>
            <p:nvSpPr>
              <p:cNvPr id="981" name="Google Shape;981;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982" name="Google Shape;982;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983" name="Google Shape;983;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984" name="Google Shape;984;g117e4d82ba8_0_115"/>
              <p:cNvGrpSpPr/>
              <p:nvPr/>
            </p:nvGrpSpPr>
            <p:grpSpPr>
              <a:xfrm>
                <a:off x="1023525" y="4169475"/>
                <a:ext cx="5640550" cy="715500"/>
                <a:chOff x="1023525" y="4169475"/>
                <a:chExt cx="5640550" cy="715500"/>
              </a:xfrm>
            </p:grpSpPr>
            <p:grpSp>
              <p:nvGrpSpPr>
                <p:cNvPr id="985" name="Google Shape;985;g117e4d82ba8_0_115"/>
                <p:cNvGrpSpPr/>
                <p:nvPr/>
              </p:nvGrpSpPr>
              <p:grpSpPr>
                <a:xfrm>
                  <a:off x="1023525" y="4169475"/>
                  <a:ext cx="2999983" cy="715500"/>
                  <a:chOff x="1023525" y="4169475"/>
                  <a:chExt cx="2999983" cy="715500"/>
                </a:xfrm>
              </p:grpSpPr>
              <p:sp>
                <p:nvSpPr>
                  <p:cNvPr id="986" name="Google Shape;986;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987" name="Google Shape;987;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988" name="Google Shape;988;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989" name="Google Shape;989;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990" name="Google Shape;990;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992" name="Google Shape;992;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993" name="Google Shape;993;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pic>
        <p:nvPicPr>
          <p:cNvPr id="999" name="Google Shape;999;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1000" name="Google Shape;1000;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1001" name="Google Shape;1001;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1002" name="Google Shape;1002;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1003" name="Google Shape;1003;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id="1009" name="Google Shape;1009;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1010" name="Google Shape;1010;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1011" name="Google Shape;1011;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1012" name="Google Shape;1012;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1013" name="Google Shape;1013;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1014" name="Google Shape;1014;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1015" name="Google Shape;1015;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1016" name="Google Shape;1016;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1023" name="Google Shape;1023;g142bb772fa3_1_885"/>
          <p:cNvGrpSpPr/>
          <p:nvPr/>
        </p:nvGrpSpPr>
        <p:grpSpPr>
          <a:xfrm>
            <a:off x="442746" y="5245039"/>
            <a:ext cx="6952121" cy="764368"/>
            <a:chOff x="442746" y="3492439"/>
            <a:chExt cx="6952121" cy="764368"/>
          </a:xfrm>
        </p:grpSpPr>
        <p:pic>
          <p:nvPicPr>
            <p:cNvPr id="1024" name="Google Shape;1024;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1025" name="Google Shape;1025;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1026" name="Google Shape;1026;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1027" name="Google Shape;1027;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1028" name="Google Shape;1028;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1029" name="Google Shape;1029;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1030" name="Google Shape;1030;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1031" name="Google Shape;1031;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1032" name="Google Shape;1032;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1033" name="Google Shape;1033;g142bb772fa3_1_885"/>
          <p:cNvGrpSpPr/>
          <p:nvPr/>
        </p:nvGrpSpPr>
        <p:grpSpPr>
          <a:xfrm>
            <a:off x="623745" y="600017"/>
            <a:ext cx="6471322" cy="1022575"/>
            <a:chOff x="1855104" y="882787"/>
            <a:chExt cx="8162616" cy="1289665"/>
          </a:xfrm>
        </p:grpSpPr>
        <p:pic>
          <p:nvPicPr>
            <p:cNvPr id="1034" name="Google Shape;1034;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1035" name="Google Shape;1035;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1036" name="Google Shape;1036;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1037" name="Google Shape;1037;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1038" name="Google Shape;1038;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1039" name="Google Shape;1039;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1040" name="Google Shape;1040;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1041" name="Google Shape;1041;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1042" name="Google Shape;1042;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1043" name="Google Shape;1043;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1050" name="Google Shape;1050;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1051" name="Google Shape;1051;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1052" name="Google Shape;1052;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1053" name="Google Shape;1053;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1054" name="Google Shape;1054;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1055" name="Google Shape;1055;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1062" name="Google Shape;1062;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1063" name="Google Shape;1063;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1064" name="Google Shape;1064;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1065" name="Google Shape;1065;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g3774538861f_0_1259"/>
          <p:cNvSpPr txBox="1"/>
          <p:nvPr>
            <p:ph idx="3" type="body"/>
          </p:nvPr>
        </p:nvSpPr>
        <p:spPr>
          <a:xfrm>
            <a:off x="1308450" y="3174025"/>
            <a:ext cx="95751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3000"/>
              <a:t>An open source project with the mission </a:t>
            </a:r>
            <a:r>
              <a:rPr lang="en-US" sz="3000"/>
              <a:t>to develop a royalty-free, open-source, open standard video codec for professional video capturing and post-production.</a:t>
            </a:r>
            <a:endParaRPr sz="3000"/>
          </a:p>
          <a:p>
            <a:pPr indent="0" lvl="0" marL="0" rtl="0" algn="l">
              <a:spcBef>
                <a:spcPts val="1000"/>
              </a:spcBef>
              <a:spcAft>
                <a:spcPts val="0"/>
              </a:spcAft>
              <a:buNone/>
            </a:pPr>
            <a:r>
              <a:t/>
            </a:r>
            <a:endParaRPr sz="3000"/>
          </a:p>
          <a:p>
            <a:pPr indent="-349250" lvl="0" marL="457200" rtl="0" algn="l">
              <a:lnSpc>
                <a:spcPct val="150000"/>
              </a:lnSpc>
              <a:spcBef>
                <a:spcPts val="0"/>
              </a:spcBef>
              <a:spcAft>
                <a:spcPts val="0"/>
              </a:spcAft>
              <a:buSzPts val="1900"/>
              <a:buChar char="•"/>
            </a:pPr>
            <a:r>
              <a:rPr lang="en-US" sz="1900" u="sng">
                <a:solidFill>
                  <a:schemeClr val="hlink"/>
                </a:solidFill>
                <a:hlinkClick r:id="rId3"/>
              </a:rPr>
              <a:t>openapv-tsc@lists.aswf.io</a:t>
            </a:r>
            <a:endParaRPr sz="1900"/>
          </a:p>
          <a:p>
            <a:pPr indent="-349250" lvl="0" marL="457200" rtl="0" algn="l">
              <a:lnSpc>
                <a:spcPct val="150000"/>
              </a:lnSpc>
              <a:spcBef>
                <a:spcPts val="0"/>
              </a:spcBef>
              <a:spcAft>
                <a:spcPts val="0"/>
              </a:spcAft>
              <a:buSzPts val="1900"/>
              <a:buChar char="•"/>
            </a:pPr>
            <a:r>
              <a:rPr lang="en-US" sz="1900" u="sng">
                <a:solidFill>
                  <a:schemeClr val="hlink"/>
                </a:solidFill>
                <a:hlinkClick r:id="rId4"/>
              </a:rPr>
              <a:t>openapv-discussion@lists.aswf.io</a:t>
            </a:r>
            <a:endParaRPr sz="1900"/>
          </a:p>
          <a:p>
            <a:pPr indent="0" lvl="0" marL="457200" rtl="0" algn="l">
              <a:lnSpc>
                <a:spcPct val="150000"/>
              </a:lnSpc>
              <a:spcBef>
                <a:spcPts val="0"/>
              </a:spcBef>
              <a:spcAft>
                <a:spcPts val="0"/>
              </a:spcAft>
              <a:buNone/>
            </a:pPr>
            <a:r>
              <a:t/>
            </a:r>
            <a:endParaRPr sz="1500"/>
          </a:p>
          <a:p>
            <a:pPr indent="0" lvl="0" marL="457200" rtl="0" algn="l">
              <a:lnSpc>
                <a:spcPct val="150000"/>
              </a:lnSpc>
              <a:spcBef>
                <a:spcPts val="0"/>
              </a:spcBef>
              <a:spcAft>
                <a:spcPts val="0"/>
              </a:spcAft>
              <a:buNone/>
            </a:pPr>
            <a:r>
              <a:t/>
            </a:r>
            <a:endParaRPr sz="1500"/>
          </a:p>
          <a:p>
            <a:pPr indent="0" lvl="0" marL="0" rtl="0" algn="l">
              <a:spcBef>
                <a:spcPts val="1100"/>
              </a:spcBef>
              <a:spcAft>
                <a:spcPts val="0"/>
              </a:spcAft>
              <a:buNone/>
            </a:pPr>
            <a:r>
              <a:t/>
            </a:r>
            <a:endParaRPr sz="3000"/>
          </a:p>
          <a:p>
            <a:pPr indent="0" lvl="0" marL="0" rtl="0" algn="l">
              <a:spcBef>
                <a:spcPts val="1100"/>
              </a:spcBef>
              <a:spcAft>
                <a:spcPts val="0"/>
              </a:spcAft>
              <a:buNone/>
            </a:pPr>
            <a:r>
              <a:t/>
            </a:r>
            <a:endParaRPr sz="2400"/>
          </a:p>
        </p:txBody>
      </p:sp>
      <p:pic>
        <p:nvPicPr>
          <p:cNvPr id="1072" name="Google Shape;1072;g3774538861f_0_1259" title="OpenAPV-logo.png"/>
          <p:cNvPicPr preferRelativeResize="0"/>
          <p:nvPr/>
        </p:nvPicPr>
        <p:blipFill>
          <a:blip r:embed="rId5">
            <a:alphaModFix/>
          </a:blip>
          <a:stretch>
            <a:fillRect/>
          </a:stretch>
        </p:blipFill>
        <p:spPr>
          <a:xfrm>
            <a:off x="2123875" y="569925"/>
            <a:ext cx="7944248" cy="240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g3774538861f_0_1248"/>
          <p:cNvSpPr txBox="1"/>
          <p:nvPr>
            <p:ph idx="3" type="body"/>
          </p:nvPr>
        </p:nvSpPr>
        <p:spPr>
          <a:xfrm>
            <a:off x="521925" y="3826400"/>
            <a:ext cx="11505900" cy="29193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000"/>
              <a:t>ACES (Academy Color Encoding System) is a color management and image interchange framework designed to support motion picture and television production, mastering, and archiving workflows. Developed by the Academy of Motion Picture Arts and Sciences in collaboration with industry professionals, ACES provides standardized transforms and metadata practices for consistent color fidelity across diverse tools and platforms. Originating from early digital color pipeline research in the mid-2000s, ACES has since been adopted in numerous feature films and episodic projects. Its significance lies in its role as a vendor-neutral, open solution that ensures creative intent is preserved from on-set through post and into archive, making it a cornerstone of modern professional image workflows.</a:t>
            </a:r>
            <a:endParaRPr sz="2000"/>
          </a:p>
        </p:txBody>
      </p:sp>
      <p:pic>
        <p:nvPicPr>
          <p:cNvPr id="1079" name="Google Shape;1079;g3774538861f_0_1248" title="aces-full-color.png"/>
          <p:cNvPicPr preferRelativeResize="0"/>
          <p:nvPr/>
        </p:nvPicPr>
        <p:blipFill>
          <a:blip r:embed="rId3">
            <a:alphaModFix/>
          </a:blip>
          <a:stretch>
            <a:fillRect/>
          </a:stretch>
        </p:blipFill>
        <p:spPr>
          <a:xfrm>
            <a:off x="2793300" y="442375"/>
            <a:ext cx="6605409" cy="2986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085" name="Google Shape;1085;g117e4d82ba8_0_122"/>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3600">
              <a:solidFill>
                <a:srgbClr val="FFFFFF"/>
              </a:solidFill>
            </a:endParaRPr>
          </a:p>
        </p:txBody>
      </p:sp>
      <p:sp>
        <p:nvSpPr>
          <p:cNvPr id="1086" name="Google Shape;1086;g117e4d82ba8_0_122"/>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rtl="0" algn="ctr">
              <a:spcBef>
                <a:spcPts val="0"/>
              </a:spcBef>
              <a:spcAft>
                <a:spcPts val="0"/>
              </a:spcAft>
              <a:buNone/>
            </a:pPr>
            <a:r>
              <a:t/>
            </a:r>
            <a:endParaRPr sz="1961"/>
          </a:p>
        </p:txBody>
      </p:sp>
      <p:sp>
        <p:nvSpPr>
          <p:cNvPr id="1087" name="Google Shape;1087;g117e4d82ba8_0_122"/>
          <p:cNvSpPr txBox="1"/>
          <p:nvPr/>
        </p:nvSpPr>
        <p:spPr>
          <a:xfrm>
            <a:off x="838200" y="1345850"/>
            <a:ext cx="10515600" cy="969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None/>
            </a:pPr>
            <a:r>
              <a:rPr lang="en-US" sz="4800">
                <a:solidFill>
                  <a:srgbClr val="000000"/>
                </a:solidFill>
                <a:latin typeface="Roboto Light"/>
                <a:ea typeface="Roboto Light"/>
                <a:cs typeface="Roboto Light"/>
                <a:sym typeface="Roboto Light"/>
              </a:rPr>
              <a:t>Machine Learning Working Group</a:t>
            </a:r>
            <a:endParaRPr sz="4800">
              <a:solidFill>
                <a:srgbClr val="000000"/>
              </a:solidFill>
              <a:latin typeface="Roboto Light"/>
              <a:ea typeface="Roboto Light"/>
              <a:cs typeface="Roboto Light"/>
              <a:sym typeface="Roboto Light"/>
            </a:endParaRPr>
          </a:p>
          <a:p>
            <a:pPr indent="0" lvl="0" marL="0" rtl="0" algn="l">
              <a:lnSpc>
                <a:spcPct val="90000"/>
              </a:lnSpc>
              <a:spcBef>
                <a:spcPts val="1000"/>
              </a:spcBef>
              <a:spcAft>
                <a:spcPts val="0"/>
              </a:spcAft>
              <a:buNone/>
            </a:pPr>
            <a:r>
              <a:t/>
            </a:r>
            <a:endParaRPr sz="2200">
              <a:solidFill>
                <a:srgbClr val="000000"/>
              </a:solidFill>
              <a:latin typeface="Roboto Light"/>
              <a:ea typeface="Roboto Light"/>
              <a:cs typeface="Roboto Light"/>
              <a:sym typeface="Roboto Light"/>
            </a:endParaRPr>
          </a:p>
        </p:txBody>
      </p:sp>
      <p:sp>
        <p:nvSpPr>
          <p:cNvPr id="1088" name="Google Shape;1088;g117e4d82ba8_0_122"/>
          <p:cNvSpPr txBox="1"/>
          <p:nvPr/>
        </p:nvSpPr>
        <p:spPr>
          <a:xfrm>
            <a:off x="1644300" y="2059325"/>
            <a:ext cx="8903400"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rgbClr val="000000"/>
              </a:buClr>
              <a:buSzPts val="1100"/>
              <a:buFont typeface="Arial"/>
              <a:buNone/>
            </a:pPr>
            <a:r>
              <a:rPr lang="en-US" sz="22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US" sz="2200" u="sng">
                <a:solidFill>
                  <a:srgbClr val="0563C1"/>
                </a:solidFill>
                <a:latin typeface="Roboto Light"/>
                <a:ea typeface="Roboto Light"/>
                <a:cs typeface="Roboto Light"/>
                <a:sym typeface="Roboto Light"/>
                <a:hlinkClick r:id="rId4">
                  <a:extLst>
                    <a:ext uri="{A12FA001-AC4F-418D-AE19-62706E023703}">
                      <ahyp:hlinkClr val="tx"/>
                    </a:ext>
                  </a:extLst>
                </a:hlinkClick>
              </a:rPr>
              <a:t>#wg-ml</a:t>
            </a:r>
            <a:endParaRPr/>
          </a:p>
        </p:txBody>
      </p:sp>
      <p:sp>
        <p:nvSpPr>
          <p:cNvPr id="1089" name="Google Shape;1089;g117e4d82ba8_0_122"/>
          <p:cNvSpPr txBox="1"/>
          <p:nvPr/>
        </p:nvSpPr>
        <p:spPr>
          <a:xfrm>
            <a:off x="6056350" y="3888750"/>
            <a:ext cx="57270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latin typeface="Roboto Light"/>
                <a:ea typeface="Roboto Light"/>
                <a:cs typeface="Roboto Light"/>
                <a:sym typeface="Roboto Light"/>
              </a:rPr>
              <a:t>Rongotai Model Train Club (RMTC) </a:t>
            </a:r>
            <a:endParaRPr sz="2800" u="sng">
              <a:latin typeface="Roboto Light"/>
              <a:ea typeface="Roboto Light"/>
              <a:cs typeface="Roboto Light"/>
              <a:sym typeface="Roboto Light"/>
            </a:endParaRPr>
          </a:p>
          <a:p>
            <a:pPr indent="0" lvl="0" marL="0" rtl="0" algn="l">
              <a:spcBef>
                <a:spcPts val="1000"/>
              </a:spcBef>
              <a:spcAft>
                <a:spcPts val="0"/>
              </a:spcAft>
              <a:buNone/>
            </a:pPr>
            <a:r>
              <a:rPr lang="en-US" sz="20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2000">
              <a:latin typeface="Roboto Light"/>
              <a:ea typeface="Roboto Light"/>
              <a:cs typeface="Roboto Light"/>
              <a:sym typeface="Roboto Light"/>
            </a:endParaRPr>
          </a:p>
        </p:txBody>
      </p:sp>
      <p:sp>
        <p:nvSpPr>
          <p:cNvPr id="1090" name="Google Shape;1090;g117e4d82ba8_0_122"/>
          <p:cNvSpPr txBox="1"/>
          <p:nvPr/>
        </p:nvSpPr>
        <p:spPr>
          <a:xfrm>
            <a:off x="514250" y="3888750"/>
            <a:ext cx="57270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latin typeface="Roboto Light"/>
                <a:ea typeface="Roboto Light"/>
                <a:cs typeface="Roboto Light"/>
                <a:sym typeface="Roboto Light"/>
              </a:rPr>
              <a:t>Dailies Notes Assistant (DNA)</a:t>
            </a:r>
            <a:endParaRPr sz="2800" u="sng">
              <a:latin typeface="Roboto Light"/>
              <a:ea typeface="Roboto Light"/>
              <a:cs typeface="Roboto Light"/>
              <a:sym typeface="Roboto Light"/>
            </a:endParaRPr>
          </a:p>
          <a:p>
            <a:pPr indent="0" lvl="0" marL="0" rtl="0" algn="l">
              <a:spcBef>
                <a:spcPts val="1000"/>
              </a:spcBef>
              <a:spcAft>
                <a:spcPts val="0"/>
              </a:spcAft>
              <a:buNone/>
            </a:pPr>
            <a:r>
              <a:rPr lang="en-US" sz="20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20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3774538861f_0_122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096" name="Google Shape;1096;g3774538861f_0_1220"/>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3600">
              <a:solidFill>
                <a:srgbClr val="FFFFFF"/>
              </a:solidFill>
            </a:endParaRPr>
          </a:p>
        </p:txBody>
      </p:sp>
      <p:sp>
        <p:nvSpPr>
          <p:cNvPr id="1097" name="Google Shape;1097;g3774538861f_0_1220"/>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rtl="0" algn="ctr">
              <a:spcBef>
                <a:spcPts val="0"/>
              </a:spcBef>
              <a:spcAft>
                <a:spcPts val="0"/>
              </a:spcAft>
              <a:buNone/>
            </a:pPr>
            <a:r>
              <a:t/>
            </a:r>
            <a:endParaRPr sz="1961"/>
          </a:p>
        </p:txBody>
      </p:sp>
      <p:pic>
        <p:nvPicPr>
          <p:cNvPr id="1098" name="Google Shape;1098;g3774538861f_0_1220" title="aswf-diversity-inclusion-wg-horizontal-color.png"/>
          <p:cNvPicPr preferRelativeResize="0"/>
          <p:nvPr/>
        </p:nvPicPr>
        <p:blipFill>
          <a:blip r:embed="rId4">
            <a:alphaModFix/>
          </a:blip>
          <a:stretch>
            <a:fillRect/>
          </a:stretch>
        </p:blipFill>
        <p:spPr>
          <a:xfrm>
            <a:off x="6199962" y="1907888"/>
            <a:ext cx="5668980" cy="1207008"/>
          </a:xfrm>
          <a:prstGeom prst="rect">
            <a:avLst/>
          </a:prstGeom>
          <a:noFill/>
          <a:ln>
            <a:noFill/>
          </a:ln>
        </p:spPr>
      </p:pic>
      <p:pic>
        <p:nvPicPr>
          <p:cNvPr id="1099" name="Google Shape;1099;g3774538861f_0_1220" title="aswf-zero-trust-wg-horizontal-color.png"/>
          <p:cNvPicPr preferRelativeResize="0"/>
          <p:nvPr/>
        </p:nvPicPr>
        <p:blipFill>
          <a:blip r:embed="rId5">
            <a:alphaModFix/>
          </a:blip>
          <a:stretch>
            <a:fillRect/>
          </a:stretch>
        </p:blipFill>
        <p:spPr>
          <a:xfrm>
            <a:off x="6625000" y="4574588"/>
            <a:ext cx="4818888" cy="1202478"/>
          </a:xfrm>
          <a:prstGeom prst="rect">
            <a:avLst/>
          </a:prstGeom>
          <a:noFill/>
          <a:ln>
            <a:noFill/>
          </a:ln>
        </p:spPr>
      </p:pic>
      <p:pic>
        <p:nvPicPr>
          <p:cNvPr id="1100" name="Google Shape;1100;g3774538861f_0_1220" title="aswf-usd-wg-horizontal-color.png"/>
          <p:cNvPicPr preferRelativeResize="0"/>
          <p:nvPr/>
        </p:nvPicPr>
        <p:blipFill>
          <a:blip r:embed="rId6">
            <a:alphaModFix/>
          </a:blip>
          <a:stretch>
            <a:fillRect/>
          </a:stretch>
        </p:blipFill>
        <p:spPr>
          <a:xfrm>
            <a:off x="940525" y="4581479"/>
            <a:ext cx="2912365" cy="1188720"/>
          </a:xfrm>
          <a:prstGeom prst="rect">
            <a:avLst/>
          </a:prstGeom>
          <a:noFill/>
          <a:ln>
            <a:noFill/>
          </a:ln>
        </p:spPr>
      </p:pic>
      <p:pic>
        <p:nvPicPr>
          <p:cNvPr id="1101" name="Google Shape;1101;g3774538861f_0_1220" title="aswf-continuous-integration-wg-horizontal-color.png"/>
          <p:cNvPicPr preferRelativeResize="0"/>
          <p:nvPr/>
        </p:nvPicPr>
        <p:blipFill>
          <a:blip r:embed="rId7">
            <a:alphaModFix/>
          </a:blip>
          <a:stretch>
            <a:fillRect/>
          </a:stretch>
        </p:blipFill>
        <p:spPr>
          <a:xfrm>
            <a:off x="302250" y="1893429"/>
            <a:ext cx="4793431" cy="11889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pic>
        <p:nvPicPr>
          <p:cNvPr id="1106" name="Google Shape;1106;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1107" name="Google Shape;1107;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1108" name="Google Shape;1108;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1114" name="Google Shape;1114;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1120" name="Google Shape;1120;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353" name="Google Shape;353;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359" name="Google Shape;359;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360" name="Google Shape;360;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361" name="Google Shape;361;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362" name="Google Shape;362;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363" name="Google Shape;363;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364" name="Google Shape;364;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365" name="Google Shape;365;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366" name="Google Shape;366;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367" name="Google Shape;367;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368" name="Google Shape;368;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369" name="Google Shape;369;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370" name="Google Shape;370;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371" name="Google Shape;371;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372" name="Google Shape;372;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373" name="Google Shape;373;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4" name="Google Shape;374;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5" name="Google Shape;375;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6" name="Google Shape;376;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7" name="Google Shape;377;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8" name="Google Shape;378;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9" name="Google Shape;379;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0" name="Google Shape;380;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1" name="Google Shape;381;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2" name="Google Shape;382;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3" name="Google Shape;383;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384" name="Google Shape;384;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385" name="Google Shape;385;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386" name="Google Shape;386;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387" name="Google Shape;387;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388" name="Google Shape;388;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389" name="Google Shape;389;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390" name="Google Shape;390;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391" name="Google Shape;391;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392" name="Google Shape;392;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393" name="Google Shape;393;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394" name="Google Shape;394;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395" name="Google Shape;395;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396" name="Google Shape;396;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397" name="Google Shape;397;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398" name="Google Shape;398;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399" name="Google Shape;399;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400" name="Google Shape;400;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401" name="Google Shape;401;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402" name="Google Shape;402;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403" name="Google Shape;403;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404" name="Google Shape;404;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405" name="Google Shape;405;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406" name="Google Shape;406;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407" name="Google Shape;407;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408" name="Google Shape;408;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409" name="Google Shape;409;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410" name="Google Shape;410;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411" name="Google Shape;411;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412" name="Google Shape;412;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413" name="Google Shape;413;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414" name="Google Shape;414;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415" name="Google Shape;415;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416" name="Google Shape;416;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417" name="Google Shape;417;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418" name="Google Shape;418;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419" name="Google Shape;419;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420" name="Google Shape;420;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421" name="Google Shape;421;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422" name="Google Shape;422;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423" name="Google Shape;423;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424" name="Google Shape;424;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425" name="Google Shape;425;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426" name="Google Shape;426;p5"/>
          <p:cNvGrpSpPr/>
          <p:nvPr/>
        </p:nvGrpSpPr>
        <p:grpSpPr>
          <a:xfrm>
            <a:off x="10632953" y="3985217"/>
            <a:ext cx="1027396" cy="351111"/>
            <a:chOff x="6753983" y="2893735"/>
            <a:chExt cx="770567" cy="263340"/>
          </a:xfrm>
        </p:grpSpPr>
        <p:pic>
          <p:nvPicPr>
            <p:cNvPr id="427" name="Google Shape;427;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428" name="Google Shape;428;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429" name="Google Shape;429;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430" name="Google Shape;430;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431" name="Google Shape;431;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432" name="Google Shape;432;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433" name="Google Shape;433;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434" name="Google Shape;434;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435" name="Google Shape;435;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436" name="Google Shape;436;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437" name="Google Shape;437;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438" name="Google Shape;438;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439" name="Google Shape;439;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440" name="Google Shape;440;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441" name="Google Shape;441;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442" name="Google Shape;442;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443" name="Google Shape;443;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444" name="Google Shape;444;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445" name="Google Shape;445;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446" name="Google Shape;446;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447" name="Google Shape;447;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448" name="Google Shape;448;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449" name="Google Shape;449;p5"/>
          <p:cNvGrpSpPr/>
          <p:nvPr/>
        </p:nvGrpSpPr>
        <p:grpSpPr>
          <a:xfrm>
            <a:off x="8882308" y="3542059"/>
            <a:ext cx="1293068" cy="298426"/>
            <a:chOff x="6292225" y="2539625"/>
            <a:chExt cx="969825" cy="223825"/>
          </a:xfrm>
        </p:grpSpPr>
        <p:sp>
          <p:nvSpPr>
            <p:cNvPr id="450" name="Google Shape;450;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451" name="Google Shape;451;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452" name="Google Shape;452;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453" name="Google Shape;453;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454" name="Google Shape;454;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455" name="Google Shape;455;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456" name="Google Shape;456;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457" name="Google Shape;457;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458" name="Google Shape;458;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459" name="Google Shape;459;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460" name="Google Shape;460;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461" name="Google Shape;461;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Screen Shot 2021-02-22 at 4.26.37 PM.png" id="466" name="Google Shape;466;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467" name="Google Shape;467;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468" name="Google Shape;468;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74" name="Google Shape;474;p7"/>
          <p:cNvGrpSpPr/>
          <p:nvPr/>
        </p:nvGrpSpPr>
        <p:grpSpPr>
          <a:xfrm>
            <a:off x="449249" y="2408673"/>
            <a:ext cx="1935202" cy="1527203"/>
            <a:chOff x="0" y="-1"/>
            <a:chExt cx="1935201" cy="1527202"/>
          </a:xfrm>
        </p:grpSpPr>
        <p:sp>
          <p:nvSpPr>
            <p:cNvPr id="475" name="Google Shape;47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76" name="Google Shape;476;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477" name="Google Shape;477;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78" name="Google Shape;478;p7"/>
          <p:cNvGrpSpPr/>
          <p:nvPr/>
        </p:nvGrpSpPr>
        <p:grpSpPr>
          <a:xfrm>
            <a:off x="2788824" y="2408673"/>
            <a:ext cx="1935202" cy="1527203"/>
            <a:chOff x="0" y="-1"/>
            <a:chExt cx="1935201" cy="1527202"/>
          </a:xfrm>
        </p:grpSpPr>
        <p:sp>
          <p:nvSpPr>
            <p:cNvPr id="479" name="Google Shape;47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0" name="Google Shape;480;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481" name="Google Shape;481;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82" name="Google Shape;482;p7"/>
          <p:cNvGrpSpPr/>
          <p:nvPr/>
        </p:nvGrpSpPr>
        <p:grpSpPr>
          <a:xfrm>
            <a:off x="5128399" y="2408673"/>
            <a:ext cx="1935202" cy="1527203"/>
            <a:chOff x="0" y="-1"/>
            <a:chExt cx="1935201" cy="1527202"/>
          </a:xfrm>
        </p:grpSpPr>
        <p:sp>
          <p:nvSpPr>
            <p:cNvPr id="483" name="Google Shape;483;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4" name="Google Shape;484;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485" name="Google Shape;485;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86" name="Google Shape;486;p7"/>
          <p:cNvGrpSpPr/>
          <p:nvPr/>
        </p:nvGrpSpPr>
        <p:grpSpPr>
          <a:xfrm>
            <a:off x="7467973" y="2408673"/>
            <a:ext cx="1935202" cy="1527203"/>
            <a:chOff x="0" y="-1"/>
            <a:chExt cx="1935201" cy="1527202"/>
          </a:xfrm>
        </p:grpSpPr>
        <p:sp>
          <p:nvSpPr>
            <p:cNvPr id="487" name="Google Shape;48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8" name="Google Shape;488;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489" name="Google Shape;489;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0" name="Google Shape;490;p7"/>
          <p:cNvGrpSpPr/>
          <p:nvPr/>
        </p:nvGrpSpPr>
        <p:grpSpPr>
          <a:xfrm>
            <a:off x="9807550" y="2408673"/>
            <a:ext cx="1935202" cy="1527203"/>
            <a:chOff x="0" y="-1"/>
            <a:chExt cx="1935201" cy="1527202"/>
          </a:xfrm>
        </p:grpSpPr>
        <p:sp>
          <p:nvSpPr>
            <p:cNvPr id="491" name="Google Shape;49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92" name="Google Shape;49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493" name="Google Shape;493;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4" name="Google Shape;494;p7"/>
          <p:cNvGrpSpPr/>
          <p:nvPr/>
        </p:nvGrpSpPr>
        <p:grpSpPr>
          <a:xfrm>
            <a:off x="449249" y="4317849"/>
            <a:ext cx="1935202" cy="1527203"/>
            <a:chOff x="0" y="-1"/>
            <a:chExt cx="1935201" cy="1527202"/>
          </a:xfrm>
        </p:grpSpPr>
        <p:sp>
          <p:nvSpPr>
            <p:cNvPr id="495" name="Google Shape;49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96" name="Google Shape;496;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497" name="Google Shape;497;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8" name="Google Shape;498;p7"/>
          <p:cNvGrpSpPr/>
          <p:nvPr/>
        </p:nvGrpSpPr>
        <p:grpSpPr>
          <a:xfrm>
            <a:off x="2788824" y="4317849"/>
            <a:ext cx="1935202" cy="1527203"/>
            <a:chOff x="0" y="-1"/>
            <a:chExt cx="1935201" cy="1527202"/>
          </a:xfrm>
        </p:grpSpPr>
        <p:sp>
          <p:nvSpPr>
            <p:cNvPr id="499" name="Google Shape;49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0" name="Google Shape;500;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501" name="Google Shape;501;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02" name="Google Shape;502;p7"/>
          <p:cNvGrpSpPr/>
          <p:nvPr/>
        </p:nvGrpSpPr>
        <p:grpSpPr>
          <a:xfrm>
            <a:off x="5128399" y="4317849"/>
            <a:ext cx="1935202" cy="1527203"/>
            <a:chOff x="0" y="-1"/>
            <a:chExt cx="1935201" cy="1527202"/>
          </a:xfrm>
        </p:grpSpPr>
        <p:sp>
          <p:nvSpPr>
            <p:cNvPr id="503" name="Google Shape;50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4" name="Google Shape;504;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505" name="Google Shape;505;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06" name="Google Shape;506;p7"/>
          <p:cNvGrpSpPr/>
          <p:nvPr/>
        </p:nvGrpSpPr>
        <p:grpSpPr>
          <a:xfrm>
            <a:off x="7467973" y="4317849"/>
            <a:ext cx="1935202" cy="1527203"/>
            <a:chOff x="0" y="-1"/>
            <a:chExt cx="1935201" cy="1527202"/>
          </a:xfrm>
        </p:grpSpPr>
        <p:sp>
          <p:nvSpPr>
            <p:cNvPr id="507" name="Google Shape;50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8" name="Google Shape;508;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509" name="Google Shape;509;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10" name="Google Shape;510;p7"/>
          <p:cNvGrpSpPr/>
          <p:nvPr/>
        </p:nvGrpSpPr>
        <p:grpSpPr>
          <a:xfrm>
            <a:off x="9807550" y="4317849"/>
            <a:ext cx="1935202" cy="1527203"/>
            <a:chOff x="0" y="-1"/>
            <a:chExt cx="1935201" cy="1527202"/>
          </a:xfrm>
        </p:grpSpPr>
        <p:sp>
          <p:nvSpPr>
            <p:cNvPr id="511" name="Google Shape;51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12" name="Google Shape;51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513" name="Google Shape;513;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Open Source Days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